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4"/>
  </p:sldMasterIdLst>
  <p:notesMasterIdLst>
    <p:notesMasterId r:id="rId22"/>
  </p:notesMasterIdLst>
  <p:sldIdLst>
    <p:sldId id="256" r:id="rId5"/>
    <p:sldId id="310" r:id="rId6"/>
    <p:sldId id="258" r:id="rId7"/>
    <p:sldId id="260" r:id="rId8"/>
    <p:sldId id="259" r:id="rId9"/>
    <p:sldId id="351" r:id="rId10"/>
    <p:sldId id="348" r:id="rId11"/>
    <p:sldId id="347" r:id="rId12"/>
    <p:sldId id="349" r:id="rId13"/>
    <p:sldId id="350" r:id="rId14"/>
    <p:sldId id="352" r:id="rId15"/>
    <p:sldId id="353" r:id="rId16"/>
    <p:sldId id="355" r:id="rId17"/>
    <p:sldId id="356" r:id="rId18"/>
    <p:sldId id="322" r:id="rId19"/>
    <p:sldId id="345" r:id="rId20"/>
    <p:sldId id="308" r:id="rId21"/>
  </p:sldIdLst>
  <p:sldSz cx="9144000" cy="5143500" type="screen16x9"/>
  <p:notesSz cx="6858000" cy="9144000"/>
  <p:embeddedFontLst>
    <p:embeddedFont>
      <p:font typeface="Bookman Old Style" panose="02050604050505020204" pitchFamily="18" charset="0"/>
      <p:regular r:id="rId23"/>
      <p:bold r:id="rId24"/>
      <p:italic r:id="rId25"/>
      <p:boldItalic r:id="rId26"/>
    </p:embeddedFont>
    <p:embeddedFont>
      <p:font typeface="Inter Tight" panose="020B0604020202020204" charset="0"/>
      <p:regular r:id="rId27"/>
      <p:bold r:id="rId28"/>
      <p:italic r:id="rId29"/>
      <p:boldItalic r:id="rId30"/>
    </p:embeddedFont>
    <p:embeddedFont>
      <p:font typeface="Inter Tight Light"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C00F4E-A89C-5361-AD08-2E5F4D595AFA}" v="1752" dt="2025-11-05T12:08:36.495"/>
    <p1510:client id="{B811AAA8-F0AD-6DFB-407A-BE683BBDBAC5}" v="4" dt="2025-11-05T17:55:07.4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9" Type="http://schemas.microsoft.com/office/2016/11/relationships/changesInfo" Target="changesInfos/changesInfo1.xml"/><Relationship Id="rId21" Type="http://schemas.openxmlformats.org/officeDocument/2006/relationships/slide" Target="slides/slide17.xml"/><Relationship Id="rId34" Type="http://schemas.openxmlformats.org/officeDocument/2006/relationships/font" Target="fonts/font1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ttara Ravi" userId="S::uttara.ravi@openavenuesfoundation.org::a67f6a79-34a5-46dc-ba9f-91b0d864771b" providerId="AD" clId="Web-{CB9933E8-9825-B6F8-B571-EC69EB6F6EBE}"/>
    <pc:docChg chg="addSld modSld sldOrd">
      <pc:chgData name="Uttara Ravi" userId="S::uttara.ravi@openavenuesfoundation.org::a67f6a79-34a5-46dc-ba9f-91b0d864771b" providerId="AD" clId="Web-{CB9933E8-9825-B6F8-B571-EC69EB6F6EBE}" dt="2025-10-28T04:00:13.074" v="111" actId="1076"/>
      <pc:docMkLst>
        <pc:docMk/>
      </pc:docMkLst>
      <pc:sldChg chg="modSp">
        <pc:chgData name="Uttara Ravi" userId="S::uttara.ravi@openavenuesfoundation.org::a67f6a79-34a5-46dc-ba9f-91b0d864771b" providerId="AD" clId="Web-{CB9933E8-9825-B6F8-B571-EC69EB6F6EBE}" dt="2025-10-28T03:44:30.005" v="16" actId="20577"/>
        <pc:sldMkLst>
          <pc:docMk/>
          <pc:sldMk cId="0" sldId="259"/>
        </pc:sldMkLst>
        <pc:spChg chg="mod">
          <ac:chgData name="Uttara Ravi" userId="S::uttara.ravi@openavenuesfoundation.org::a67f6a79-34a5-46dc-ba9f-91b0d864771b" providerId="AD" clId="Web-{CB9933E8-9825-B6F8-B571-EC69EB6F6EBE}" dt="2025-10-28T03:44:30.005" v="16" actId="20577"/>
          <ac:spMkLst>
            <pc:docMk/>
            <pc:sldMk cId="0" sldId="259"/>
            <ac:spMk id="161" creationId="{00000000-0000-0000-0000-000000000000}"/>
          </ac:spMkLst>
        </pc:spChg>
      </pc:sldChg>
    </pc:docChg>
  </pc:docChgLst>
  <pc:docChgLst>
    <pc:chgData name="Uttara Ravi" userId="S::uttara.ravi@openavenuesfoundation.org::a67f6a79-34a5-46dc-ba9f-91b0d864771b" providerId="AD" clId="Web-{35C00F4E-A89C-5361-AD08-2E5F4D595AFA}"/>
    <pc:docChg chg="addSld delSld modSld sldOrd">
      <pc:chgData name="Uttara Ravi" userId="S::uttara.ravi@openavenuesfoundation.org::a67f6a79-34a5-46dc-ba9f-91b0d864771b" providerId="AD" clId="Web-{35C00F4E-A89C-5361-AD08-2E5F4D595AFA}" dt="2025-11-05T12:08:36.495" v="1717" actId="20577"/>
      <pc:docMkLst>
        <pc:docMk/>
      </pc:docMkLst>
      <pc:sldChg chg="modSp">
        <pc:chgData name="Uttara Ravi" userId="S::uttara.ravi@openavenuesfoundation.org::a67f6a79-34a5-46dc-ba9f-91b0d864771b" providerId="AD" clId="Web-{35C00F4E-A89C-5361-AD08-2E5F4D595AFA}" dt="2025-11-05T12:06:12.740" v="1695" actId="20577"/>
        <pc:sldMkLst>
          <pc:docMk/>
          <pc:sldMk cId="0" sldId="259"/>
        </pc:sldMkLst>
        <pc:spChg chg="mod">
          <ac:chgData name="Uttara Ravi" userId="S::uttara.ravi@openavenuesfoundation.org::a67f6a79-34a5-46dc-ba9f-91b0d864771b" providerId="AD" clId="Web-{35C00F4E-A89C-5361-AD08-2E5F4D595AFA}" dt="2025-11-05T12:06:12.740" v="1695" actId="20577"/>
          <ac:spMkLst>
            <pc:docMk/>
            <pc:sldMk cId="0" sldId="259"/>
            <ac:spMk id="161" creationId="{00000000-0000-0000-0000-000000000000}"/>
          </ac:spMkLst>
        </pc:spChg>
      </pc:sldChg>
      <pc:sldChg chg="modSp">
        <pc:chgData name="Uttara Ravi" userId="S::uttara.ravi@openavenuesfoundation.org::a67f6a79-34a5-46dc-ba9f-91b0d864771b" providerId="AD" clId="Web-{35C00F4E-A89C-5361-AD08-2E5F4D595AFA}" dt="2025-11-05T12:06:02.506" v="1694" actId="1076"/>
        <pc:sldMkLst>
          <pc:docMk/>
          <pc:sldMk cId="0" sldId="260"/>
        </pc:sldMkLst>
        <pc:spChg chg="mod">
          <ac:chgData name="Uttara Ravi" userId="S::uttara.ravi@openavenuesfoundation.org::a67f6a79-34a5-46dc-ba9f-91b0d864771b" providerId="AD" clId="Web-{35C00F4E-A89C-5361-AD08-2E5F4D595AFA}" dt="2025-11-05T12:06:02.506" v="1694" actId="1076"/>
          <ac:spMkLst>
            <pc:docMk/>
            <pc:sldMk cId="0" sldId="260"/>
            <ac:spMk id="168" creationId="{00000000-0000-0000-0000-000000000000}"/>
          </ac:spMkLst>
        </pc:spChg>
      </pc:sldChg>
      <pc:sldChg chg="del">
        <pc:chgData name="Uttara Ravi" userId="S::uttara.ravi@openavenuesfoundation.org::a67f6a79-34a5-46dc-ba9f-91b0d864771b" providerId="AD" clId="Web-{35C00F4E-A89C-5361-AD08-2E5F4D595AFA}" dt="2025-11-05T08:08:49.908" v="276"/>
        <pc:sldMkLst>
          <pc:docMk/>
          <pc:sldMk cId="1148191320" sldId="315"/>
        </pc:sldMkLst>
      </pc:sldChg>
      <pc:sldChg chg="add del">
        <pc:chgData name="Uttara Ravi" userId="S::uttara.ravi@openavenuesfoundation.org::a67f6a79-34a5-46dc-ba9f-91b0d864771b" providerId="AD" clId="Web-{35C00F4E-A89C-5361-AD08-2E5F4D595AFA}" dt="2025-11-05T08:08:38.096" v="269"/>
        <pc:sldMkLst>
          <pc:docMk/>
          <pc:sldMk cId="1442033852" sldId="324"/>
        </pc:sldMkLst>
      </pc:sldChg>
      <pc:sldChg chg="add del">
        <pc:chgData name="Uttara Ravi" userId="S::uttara.ravi@openavenuesfoundation.org::a67f6a79-34a5-46dc-ba9f-91b0d864771b" providerId="AD" clId="Web-{35C00F4E-A89C-5361-AD08-2E5F4D595AFA}" dt="2025-11-05T08:08:40.893" v="272"/>
        <pc:sldMkLst>
          <pc:docMk/>
          <pc:sldMk cId="2297713947" sldId="339"/>
        </pc:sldMkLst>
      </pc:sldChg>
      <pc:sldChg chg="del">
        <pc:chgData name="Uttara Ravi" userId="S::uttara.ravi@openavenuesfoundation.org::a67f6a79-34a5-46dc-ba9f-91b0d864771b" providerId="AD" clId="Web-{35C00F4E-A89C-5361-AD08-2E5F4D595AFA}" dt="2025-11-05T08:08:47.439" v="274"/>
        <pc:sldMkLst>
          <pc:docMk/>
          <pc:sldMk cId="2788170555" sldId="340"/>
        </pc:sldMkLst>
      </pc:sldChg>
      <pc:sldChg chg="del">
        <pc:chgData name="Uttara Ravi" userId="S::uttara.ravi@openavenuesfoundation.org::a67f6a79-34a5-46dc-ba9f-91b0d864771b" providerId="AD" clId="Web-{35C00F4E-A89C-5361-AD08-2E5F4D595AFA}" dt="2025-11-05T08:08:38.955" v="270"/>
        <pc:sldMkLst>
          <pc:docMk/>
          <pc:sldMk cId="2701675120" sldId="341"/>
        </pc:sldMkLst>
      </pc:sldChg>
      <pc:sldChg chg="modSp add del ord">
        <pc:chgData name="Uttara Ravi" userId="S::uttara.ravi@openavenuesfoundation.org::a67f6a79-34a5-46dc-ba9f-91b0d864771b" providerId="AD" clId="Web-{35C00F4E-A89C-5361-AD08-2E5F4D595AFA}" dt="2025-11-05T12:04:22.848" v="1687"/>
        <pc:sldMkLst>
          <pc:docMk/>
          <pc:sldMk cId="2353578054" sldId="342"/>
        </pc:sldMkLst>
        <pc:spChg chg="mod">
          <ac:chgData name="Uttara Ravi" userId="S::uttara.ravi@openavenuesfoundation.org::a67f6a79-34a5-46dc-ba9f-91b0d864771b" providerId="AD" clId="Web-{35C00F4E-A89C-5361-AD08-2E5F4D595AFA}" dt="2025-11-05T08:11:49.331" v="312" actId="20577"/>
          <ac:spMkLst>
            <pc:docMk/>
            <pc:sldMk cId="2353578054" sldId="342"/>
            <ac:spMk id="5" creationId="{714DC357-0638-A851-229E-691B0FEF4328}"/>
          </ac:spMkLst>
        </pc:spChg>
        <pc:spChg chg="mod">
          <ac:chgData name="Uttara Ravi" userId="S::uttara.ravi@openavenuesfoundation.org::a67f6a79-34a5-46dc-ba9f-91b0d864771b" providerId="AD" clId="Web-{35C00F4E-A89C-5361-AD08-2E5F4D595AFA}" dt="2025-11-05T07:21:26.303" v="77" actId="20577"/>
          <ac:spMkLst>
            <pc:docMk/>
            <pc:sldMk cId="2353578054" sldId="342"/>
            <ac:spMk id="168" creationId="{3433DFF2-EF38-58EB-176D-C7A57A979E4F}"/>
          </ac:spMkLst>
        </pc:spChg>
      </pc:sldChg>
      <pc:sldChg chg="del">
        <pc:chgData name="Uttara Ravi" userId="S::uttara.ravi@openavenuesfoundation.org::a67f6a79-34a5-46dc-ba9f-91b0d864771b" providerId="AD" clId="Web-{35C00F4E-A89C-5361-AD08-2E5F4D595AFA}" dt="2025-11-05T08:08:43.064" v="273"/>
        <pc:sldMkLst>
          <pc:docMk/>
          <pc:sldMk cId="1883574671" sldId="343"/>
        </pc:sldMkLst>
      </pc:sldChg>
      <pc:sldChg chg="del">
        <pc:chgData name="Uttara Ravi" userId="S::uttara.ravi@openavenuesfoundation.org::a67f6a79-34a5-46dc-ba9f-91b0d864771b" providerId="AD" clId="Web-{35C00F4E-A89C-5361-AD08-2E5F4D595AFA}" dt="2025-11-05T08:08:50.424" v="277"/>
        <pc:sldMkLst>
          <pc:docMk/>
          <pc:sldMk cId="1946732349" sldId="344"/>
        </pc:sldMkLst>
      </pc:sldChg>
      <pc:sldChg chg="del">
        <pc:chgData name="Uttara Ravi" userId="S::uttara.ravi@openavenuesfoundation.org::a67f6a79-34a5-46dc-ba9f-91b0d864771b" providerId="AD" clId="Web-{35C00F4E-A89C-5361-AD08-2E5F4D595AFA}" dt="2025-11-05T08:08:48.268" v="275"/>
        <pc:sldMkLst>
          <pc:docMk/>
          <pc:sldMk cId="766122733" sldId="346"/>
        </pc:sldMkLst>
      </pc:sldChg>
      <pc:sldChg chg="modSp">
        <pc:chgData name="Uttara Ravi" userId="S::uttara.ravi@openavenuesfoundation.org::a67f6a79-34a5-46dc-ba9f-91b0d864771b" providerId="AD" clId="Web-{35C00F4E-A89C-5361-AD08-2E5F4D595AFA}" dt="2025-11-05T08:12:55.694" v="323" actId="20577"/>
        <pc:sldMkLst>
          <pc:docMk/>
          <pc:sldMk cId="526387899" sldId="347"/>
        </pc:sldMkLst>
        <pc:spChg chg="mod">
          <ac:chgData name="Uttara Ravi" userId="S::uttara.ravi@openavenuesfoundation.org::a67f6a79-34a5-46dc-ba9f-91b0d864771b" providerId="AD" clId="Web-{35C00F4E-A89C-5361-AD08-2E5F4D595AFA}" dt="2025-11-05T08:12:55.694" v="323" actId="20577"/>
          <ac:spMkLst>
            <pc:docMk/>
            <pc:sldMk cId="526387899" sldId="347"/>
            <ac:spMk id="168" creationId="{1B5A4640-585D-1A8D-72D9-80352E713471}"/>
          </ac:spMkLst>
        </pc:spChg>
      </pc:sldChg>
      <pc:sldChg chg="modSp add del">
        <pc:chgData name="Uttara Ravi" userId="S::uttara.ravi@openavenuesfoundation.org::a67f6a79-34a5-46dc-ba9f-91b0d864771b" providerId="AD" clId="Web-{35C00F4E-A89C-5361-AD08-2E5F4D595AFA}" dt="2025-11-05T08:12:49.694" v="319" actId="20577"/>
        <pc:sldMkLst>
          <pc:docMk/>
          <pc:sldMk cId="458809692" sldId="348"/>
        </pc:sldMkLst>
        <pc:spChg chg="mod">
          <ac:chgData name="Uttara Ravi" userId="S::uttara.ravi@openavenuesfoundation.org::a67f6a79-34a5-46dc-ba9f-91b0d864771b" providerId="AD" clId="Web-{35C00F4E-A89C-5361-AD08-2E5F4D595AFA}" dt="2025-11-05T08:12:22.646" v="315" actId="20577"/>
          <ac:spMkLst>
            <pc:docMk/>
            <pc:sldMk cId="458809692" sldId="348"/>
            <ac:spMk id="5" creationId="{D134EB40-9C52-5FDA-A8D5-31DA74E0F4CB}"/>
          </ac:spMkLst>
        </pc:spChg>
        <pc:spChg chg="mod">
          <ac:chgData name="Uttara Ravi" userId="S::uttara.ravi@openavenuesfoundation.org::a67f6a79-34a5-46dc-ba9f-91b0d864771b" providerId="AD" clId="Web-{35C00F4E-A89C-5361-AD08-2E5F4D595AFA}" dt="2025-11-05T08:12:49.694" v="319" actId="20577"/>
          <ac:spMkLst>
            <pc:docMk/>
            <pc:sldMk cId="458809692" sldId="348"/>
            <ac:spMk id="168" creationId="{E8355857-A75D-3273-196F-1B0DEBB871C6}"/>
          </ac:spMkLst>
        </pc:spChg>
      </pc:sldChg>
      <pc:sldChg chg="modSp add del">
        <pc:chgData name="Uttara Ravi" userId="S::uttara.ravi@openavenuesfoundation.org::a67f6a79-34a5-46dc-ba9f-91b0d864771b" providerId="AD" clId="Web-{35C00F4E-A89C-5361-AD08-2E5F4D595AFA}" dt="2025-11-05T08:13:01.163" v="325" actId="20577"/>
        <pc:sldMkLst>
          <pc:docMk/>
          <pc:sldMk cId="1940172606" sldId="349"/>
        </pc:sldMkLst>
        <pc:spChg chg="mod">
          <ac:chgData name="Uttara Ravi" userId="S::uttara.ravi@openavenuesfoundation.org::a67f6a79-34a5-46dc-ba9f-91b0d864771b" providerId="AD" clId="Web-{35C00F4E-A89C-5361-AD08-2E5F4D595AFA}" dt="2025-11-05T08:13:01.163" v="325" actId="20577"/>
          <ac:spMkLst>
            <pc:docMk/>
            <pc:sldMk cId="1940172606" sldId="349"/>
            <ac:spMk id="168" creationId="{7B4ADC2D-9AAD-DA17-BAB3-9FA7A48B9D9E}"/>
          </ac:spMkLst>
        </pc:spChg>
      </pc:sldChg>
      <pc:sldChg chg="modSp add del">
        <pc:chgData name="Uttara Ravi" userId="S::uttara.ravi@openavenuesfoundation.org::a67f6a79-34a5-46dc-ba9f-91b0d864771b" providerId="AD" clId="Web-{35C00F4E-A89C-5361-AD08-2E5F4D595AFA}" dt="2025-11-05T08:13:09.789" v="330" actId="20577"/>
        <pc:sldMkLst>
          <pc:docMk/>
          <pc:sldMk cId="3946023629" sldId="350"/>
        </pc:sldMkLst>
        <pc:spChg chg="mod">
          <ac:chgData name="Uttara Ravi" userId="S::uttara.ravi@openavenuesfoundation.org::a67f6a79-34a5-46dc-ba9f-91b0d864771b" providerId="AD" clId="Web-{35C00F4E-A89C-5361-AD08-2E5F4D595AFA}" dt="2025-11-05T08:13:09.789" v="330" actId="20577"/>
          <ac:spMkLst>
            <pc:docMk/>
            <pc:sldMk cId="3946023629" sldId="350"/>
            <ac:spMk id="168" creationId="{53AC44CD-8329-14A0-7F15-49654E2BF89C}"/>
          </ac:spMkLst>
        </pc:spChg>
      </pc:sldChg>
      <pc:sldChg chg="modSp">
        <pc:chgData name="Uttara Ravi" userId="S::uttara.ravi@openavenuesfoundation.org::a67f6a79-34a5-46dc-ba9f-91b0d864771b" providerId="AD" clId="Web-{35C00F4E-A89C-5361-AD08-2E5F4D595AFA}" dt="2025-11-05T08:15:31.497" v="377" actId="20577"/>
        <pc:sldMkLst>
          <pc:docMk/>
          <pc:sldMk cId="4135925354" sldId="351"/>
        </pc:sldMkLst>
        <pc:spChg chg="mod">
          <ac:chgData name="Uttara Ravi" userId="S::uttara.ravi@openavenuesfoundation.org::a67f6a79-34a5-46dc-ba9f-91b0d864771b" providerId="AD" clId="Web-{35C00F4E-A89C-5361-AD08-2E5F4D595AFA}" dt="2025-11-05T08:15:31.497" v="377" actId="20577"/>
          <ac:spMkLst>
            <pc:docMk/>
            <pc:sldMk cId="4135925354" sldId="351"/>
            <ac:spMk id="5" creationId="{01B09518-0A03-4231-B83F-D99E7C215CF0}"/>
          </ac:spMkLst>
        </pc:spChg>
      </pc:sldChg>
      <pc:sldChg chg="modSp add replId">
        <pc:chgData name="Uttara Ravi" userId="S::uttara.ravi@openavenuesfoundation.org::a67f6a79-34a5-46dc-ba9f-91b0d864771b" providerId="AD" clId="Web-{35C00F4E-A89C-5361-AD08-2E5F4D595AFA}" dt="2025-11-05T08:22:05.459" v="483" actId="20577"/>
        <pc:sldMkLst>
          <pc:docMk/>
          <pc:sldMk cId="2336224617" sldId="352"/>
        </pc:sldMkLst>
        <pc:spChg chg="mod">
          <ac:chgData name="Uttara Ravi" userId="S::uttara.ravi@openavenuesfoundation.org::a67f6a79-34a5-46dc-ba9f-91b0d864771b" providerId="AD" clId="Web-{35C00F4E-A89C-5361-AD08-2E5F4D595AFA}" dt="2025-11-05T08:22:05.459" v="483" actId="20577"/>
          <ac:spMkLst>
            <pc:docMk/>
            <pc:sldMk cId="2336224617" sldId="352"/>
            <ac:spMk id="5" creationId="{AD66695B-8B0D-A8ED-679D-4E17F4D6A2D1}"/>
          </ac:spMkLst>
        </pc:spChg>
        <pc:spChg chg="mod">
          <ac:chgData name="Uttara Ravi" userId="S::uttara.ravi@openavenuesfoundation.org::a67f6a79-34a5-46dc-ba9f-91b0d864771b" providerId="AD" clId="Web-{35C00F4E-A89C-5361-AD08-2E5F4D595AFA}" dt="2025-11-05T08:14:25.261" v="336" actId="20577"/>
          <ac:spMkLst>
            <pc:docMk/>
            <pc:sldMk cId="2336224617" sldId="352"/>
            <ac:spMk id="168" creationId="{3E044E3C-963E-EAC4-CDAB-B4225EC80254}"/>
          </ac:spMkLst>
        </pc:spChg>
      </pc:sldChg>
      <pc:sldChg chg="add del replId">
        <pc:chgData name="Uttara Ravi" userId="S::uttara.ravi@openavenuesfoundation.org::a67f6a79-34a5-46dc-ba9f-91b0d864771b" providerId="AD" clId="Web-{35C00F4E-A89C-5361-AD08-2E5F4D595AFA}" dt="2025-11-05T08:08:39.924" v="271"/>
        <pc:sldMkLst>
          <pc:docMk/>
          <pc:sldMk cId="2907174453" sldId="352"/>
        </pc:sldMkLst>
      </pc:sldChg>
      <pc:sldChg chg="new del">
        <pc:chgData name="Uttara Ravi" userId="S::uttara.ravi@openavenuesfoundation.org::a67f6a79-34a5-46dc-ba9f-91b0d864771b" providerId="AD" clId="Web-{35C00F4E-A89C-5361-AD08-2E5F4D595AFA}" dt="2025-11-05T08:14:13.713" v="332"/>
        <pc:sldMkLst>
          <pc:docMk/>
          <pc:sldMk cId="4055259286" sldId="352"/>
        </pc:sldMkLst>
      </pc:sldChg>
      <pc:sldChg chg="modSp add replId">
        <pc:chgData name="Uttara Ravi" userId="S::uttara.ravi@openavenuesfoundation.org::a67f6a79-34a5-46dc-ba9f-91b0d864771b" providerId="AD" clId="Web-{35C00F4E-A89C-5361-AD08-2E5F4D595AFA}" dt="2025-11-05T08:30:39.371" v="609" actId="20577"/>
        <pc:sldMkLst>
          <pc:docMk/>
          <pc:sldMk cId="306489015" sldId="353"/>
        </pc:sldMkLst>
        <pc:spChg chg="mod">
          <ac:chgData name="Uttara Ravi" userId="S::uttara.ravi@openavenuesfoundation.org::a67f6a79-34a5-46dc-ba9f-91b0d864771b" providerId="AD" clId="Web-{35C00F4E-A89C-5361-AD08-2E5F4D595AFA}" dt="2025-11-05T08:30:39.371" v="609" actId="20577"/>
          <ac:spMkLst>
            <pc:docMk/>
            <pc:sldMk cId="306489015" sldId="353"/>
            <ac:spMk id="5" creationId="{0078D9C9-B498-F0E6-F0B0-02784F09B9B1}"/>
          </ac:spMkLst>
        </pc:spChg>
      </pc:sldChg>
      <pc:sldChg chg="modSp add replId">
        <pc:chgData name="Uttara Ravi" userId="S::uttara.ravi@openavenuesfoundation.org::a67f6a79-34a5-46dc-ba9f-91b0d864771b" providerId="AD" clId="Web-{35C00F4E-A89C-5361-AD08-2E5F4D595AFA}" dt="2025-11-05T11:04:05.677" v="1080" actId="20577"/>
        <pc:sldMkLst>
          <pc:docMk/>
          <pc:sldMk cId="1743353951" sldId="354"/>
        </pc:sldMkLst>
        <pc:spChg chg="mod">
          <ac:chgData name="Uttara Ravi" userId="S::uttara.ravi@openavenuesfoundation.org::a67f6a79-34a5-46dc-ba9f-91b0d864771b" providerId="AD" clId="Web-{35C00F4E-A89C-5361-AD08-2E5F4D595AFA}" dt="2025-11-05T11:04:05.677" v="1080" actId="20577"/>
          <ac:spMkLst>
            <pc:docMk/>
            <pc:sldMk cId="1743353951" sldId="354"/>
            <ac:spMk id="5" creationId="{CE8CC2FE-3085-4157-0930-AFC02871B0D5}"/>
          </ac:spMkLst>
        </pc:spChg>
        <pc:spChg chg="mod">
          <ac:chgData name="Uttara Ravi" userId="S::uttara.ravi@openavenuesfoundation.org::a67f6a79-34a5-46dc-ba9f-91b0d864771b" providerId="AD" clId="Web-{35C00F4E-A89C-5361-AD08-2E5F4D595AFA}" dt="2025-11-05T08:30:58.481" v="615" actId="20577"/>
          <ac:spMkLst>
            <pc:docMk/>
            <pc:sldMk cId="1743353951" sldId="354"/>
            <ac:spMk id="168" creationId="{BC547E55-75DD-7561-FEE5-0A3B2D82912B}"/>
          </ac:spMkLst>
        </pc:spChg>
      </pc:sldChg>
      <pc:sldChg chg="modSp add replId">
        <pc:chgData name="Uttara Ravi" userId="S::uttara.ravi@openavenuesfoundation.org::a67f6a79-34a5-46dc-ba9f-91b0d864771b" providerId="AD" clId="Web-{35C00F4E-A89C-5361-AD08-2E5F4D595AFA}" dt="2025-11-05T11:34:50.442" v="1510" actId="20577"/>
        <pc:sldMkLst>
          <pc:docMk/>
          <pc:sldMk cId="2633515869" sldId="355"/>
        </pc:sldMkLst>
        <pc:spChg chg="mod">
          <ac:chgData name="Uttara Ravi" userId="S::uttara.ravi@openavenuesfoundation.org::a67f6a79-34a5-46dc-ba9f-91b0d864771b" providerId="AD" clId="Web-{35C00F4E-A89C-5361-AD08-2E5F4D595AFA}" dt="2025-11-05T11:34:50.442" v="1510" actId="20577"/>
          <ac:spMkLst>
            <pc:docMk/>
            <pc:sldMk cId="2633515869" sldId="355"/>
            <ac:spMk id="5" creationId="{66C3F641-5BE5-2A51-C1ED-4E8A87117AA4}"/>
          </ac:spMkLst>
        </pc:spChg>
      </pc:sldChg>
      <pc:sldChg chg="modSp add replId">
        <pc:chgData name="Uttara Ravi" userId="S::uttara.ravi@openavenuesfoundation.org::a67f6a79-34a5-46dc-ba9f-91b0d864771b" providerId="AD" clId="Web-{35C00F4E-A89C-5361-AD08-2E5F4D595AFA}" dt="2025-11-05T12:08:36.495" v="1717" actId="20577"/>
        <pc:sldMkLst>
          <pc:docMk/>
          <pc:sldMk cId="938448401" sldId="356"/>
        </pc:sldMkLst>
        <pc:spChg chg="mod">
          <ac:chgData name="Uttara Ravi" userId="S::uttara.ravi@openavenuesfoundation.org::a67f6a79-34a5-46dc-ba9f-91b0d864771b" providerId="AD" clId="Web-{35C00F4E-A89C-5361-AD08-2E5F4D595AFA}" dt="2025-11-05T12:08:36.495" v="1717" actId="20577"/>
          <ac:spMkLst>
            <pc:docMk/>
            <pc:sldMk cId="938448401" sldId="356"/>
            <ac:spMk id="5" creationId="{23DE083D-A82A-1673-5BD1-B6D2F4FACE63}"/>
          </ac:spMkLst>
        </pc:spChg>
        <pc:spChg chg="mod">
          <ac:chgData name="Uttara Ravi" userId="S::uttara.ravi@openavenuesfoundation.org::a67f6a79-34a5-46dc-ba9f-91b0d864771b" providerId="AD" clId="Web-{35C00F4E-A89C-5361-AD08-2E5F4D595AFA}" dt="2025-11-05T11:58:56.174" v="1602" actId="14100"/>
          <ac:spMkLst>
            <pc:docMk/>
            <pc:sldMk cId="938448401" sldId="356"/>
            <ac:spMk id="168" creationId="{EAA3DB28-B22C-1DE2-AFBF-3FCFC4ECE71E}"/>
          </ac:spMkLst>
        </pc:spChg>
      </pc:sldChg>
    </pc:docChg>
  </pc:docChgLst>
  <pc:docChgLst>
    <pc:chgData name="Uttara Ravi" userId="S::uttara.ravi@openavenuesfoundation.org::a67f6a79-34a5-46dc-ba9f-91b0d864771b" providerId="AD" clId="Web-{B811AAA8-F0AD-6DFB-407A-BE683BBDBAC5}"/>
    <pc:docChg chg="delSld modSld">
      <pc:chgData name="Uttara Ravi" userId="S::uttara.ravi@openavenuesfoundation.org::a67f6a79-34a5-46dc-ba9f-91b0d864771b" providerId="AD" clId="Web-{B811AAA8-F0AD-6DFB-407A-BE683BBDBAC5}" dt="2025-11-05T17:55:07.484" v="3" actId="20577"/>
      <pc:docMkLst>
        <pc:docMk/>
      </pc:docMkLst>
      <pc:sldChg chg="del">
        <pc:chgData name="Uttara Ravi" userId="S::uttara.ravi@openavenuesfoundation.org::a67f6a79-34a5-46dc-ba9f-91b0d864771b" providerId="AD" clId="Web-{B811AAA8-F0AD-6DFB-407A-BE683BBDBAC5}" dt="2025-11-05T17:54:47.796" v="0"/>
        <pc:sldMkLst>
          <pc:docMk/>
          <pc:sldMk cId="1743353951" sldId="354"/>
        </pc:sldMkLst>
      </pc:sldChg>
      <pc:sldChg chg="modSp">
        <pc:chgData name="Uttara Ravi" userId="S::uttara.ravi@openavenuesfoundation.org::a67f6a79-34a5-46dc-ba9f-91b0d864771b" providerId="AD" clId="Web-{B811AAA8-F0AD-6DFB-407A-BE683BBDBAC5}" dt="2025-11-05T17:55:07.484" v="3" actId="20577"/>
        <pc:sldMkLst>
          <pc:docMk/>
          <pc:sldMk cId="2633515869" sldId="355"/>
        </pc:sldMkLst>
        <pc:spChg chg="mod">
          <ac:chgData name="Uttara Ravi" userId="S::uttara.ravi@openavenuesfoundation.org::a67f6a79-34a5-46dc-ba9f-91b0d864771b" providerId="AD" clId="Web-{B811AAA8-F0AD-6DFB-407A-BE683BBDBAC5}" dt="2025-11-05T17:55:07.484" v="3" actId="20577"/>
          <ac:spMkLst>
            <pc:docMk/>
            <pc:sldMk cId="2633515869" sldId="355"/>
            <ac:spMk id="5" creationId="{66C3F641-5BE5-2A51-C1ED-4E8A87117AA4}"/>
          </ac:spMkLst>
        </pc:spChg>
      </pc:sldChg>
    </pc:docChg>
  </pc:docChgLst>
  <pc:docChgLst>
    <pc:chgData name="Uttara Ravi" userId="S::uttara.ravi@openavenuesfoundation.org::a67f6a79-34a5-46dc-ba9f-91b0d864771b" providerId="AD" clId="Web-{9344659A-2019-C4E8-4CF5-16C038E05597}"/>
    <pc:docChg chg="addSld delSld modSld sldOrd">
      <pc:chgData name="Uttara Ravi" userId="S::uttara.ravi@openavenuesfoundation.org::a67f6a79-34a5-46dc-ba9f-91b0d864771b" providerId="AD" clId="Web-{9344659A-2019-C4E8-4CF5-16C038E05597}" dt="2025-10-28T05:23:07.358" v="540"/>
      <pc:docMkLst>
        <pc:docMk/>
      </pc:docMkLst>
      <pc:sldChg chg="modSp">
        <pc:chgData name="Uttara Ravi" userId="S::uttara.ravi@openavenuesfoundation.org::a67f6a79-34a5-46dc-ba9f-91b0d864771b" providerId="AD" clId="Web-{9344659A-2019-C4E8-4CF5-16C038E05597}" dt="2025-10-28T05:20:02.189" v="516" actId="20577"/>
        <pc:sldMkLst>
          <pc:docMk/>
          <pc:sldMk cId="0" sldId="259"/>
        </pc:sldMkLst>
        <pc:spChg chg="mod">
          <ac:chgData name="Uttara Ravi" userId="S::uttara.ravi@openavenuesfoundation.org::a67f6a79-34a5-46dc-ba9f-91b0d864771b" providerId="AD" clId="Web-{9344659A-2019-C4E8-4CF5-16C038E05597}" dt="2025-10-28T05:20:02.189" v="516" actId="20577"/>
          <ac:spMkLst>
            <pc:docMk/>
            <pc:sldMk cId="0" sldId="259"/>
            <ac:spMk id="161" creationId="{00000000-0000-0000-0000-000000000000}"/>
          </ac:spMkLst>
        </pc:spChg>
      </pc:sldChg>
      <pc:sldChg chg="add replId">
        <pc:chgData name="Uttara Ravi" userId="S::uttara.ravi@openavenuesfoundation.org::a67f6a79-34a5-46dc-ba9f-91b0d864771b" providerId="AD" clId="Web-{9344659A-2019-C4E8-4CF5-16C038E05597}" dt="2025-10-28T05:21:08.814" v="518"/>
        <pc:sldMkLst>
          <pc:docMk/>
          <pc:sldMk cId="2624670575" sldId="345"/>
        </pc:sldMkLst>
      </pc:sldChg>
    </pc:docChg>
  </pc:docChgLst>
  <pc:docChgLst>
    <pc:chgData name="Uttara Ravi" userId="S::uttara.ravi@openavenuesfoundation.org::a67f6a79-34a5-46dc-ba9f-91b0d864771b" providerId="AD" clId="Web-{9253611B-E146-A9ED-CD43-BB628064AD54}"/>
    <pc:docChg chg="addSld delSld modSld sldOrd">
      <pc:chgData name="Uttara Ravi" userId="S::uttara.ravi@openavenuesfoundation.org::a67f6a79-34a5-46dc-ba9f-91b0d864771b" providerId="AD" clId="Web-{9253611B-E146-A9ED-CD43-BB628064AD54}" dt="2025-10-28T20:03:31.282" v="967" actId="1076"/>
      <pc:docMkLst>
        <pc:docMk/>
      </pc:docMkLst>
      <pc:sldChg chg="modSp">
        <pc:chgData name="Uttara Ravi" userId="S::uttara.ravi@openavenuesfoundation.org::a67f6a79-34a5-46dc-ba9f-91b0d864771b" providerId="AD" clId="Web-{9253611B-E146-A9ED-CD43-BB628064AD54}" dt="2025-10-28T20:01:39.622" v="953" actId="20577"/>
        <pc:sldMkLst>
          <pc:docMk/>
          <pc:sldMk cId="0" sldId="259"/>
        </pc:sldMkLst>
        <pc:spChg chg="mod">
          <ac:chgData name="Uttara Ravi" userId="S::uttara.ravi@openavenuesfoundation.org::a67f6a79-34a5-46dc-ba9f-91b0d864771b" providerId="AD" clId="Web-{9253611B-E146-A9ED-CD43-BB628064AD54}" dt="2025-10-28T20:01:39.622" v="953" actId="20577"/>
          <ac:spMkLst>
            <pc:docMk/>
            <pc:sldMk cId="0" sldId="259"/>
            <ac:spMk id="161" creationId="{00000000-0000-0000-0000-000000000000}"/>
          </ac:spMkLst>
        </pc:spChg>
      </pc:sldChg>
      <pc:sldChg chg="ord">
        <pc:chgData name="Uttara Ravi" userId="S::uttara.ravi@openavenuesfoundation.org::a67f6a79-34a5-46dc-ba9f-91b0d864771b" providerId="AD" clId="Web-{9253611B-E146-A9ED-CD43-BB628064AD54}" dt="2025-10-28T19:59:21.912" v="919"/>
        <pc:sldMkLst>
          <pc:docMk/>
          <pc:sldMk cId="2624670575" sldId="345"/>
        </pc:sldMkLst>
      </pc:sldChg>
      <pc:sldChg chg="modSp add ord replId">
        <pc:chgData name="Uttara Ravi" userId="S::uttara.ravi@openavenuesfoundation.org::a67f6a79-34a5-46dc-ba9f-91b0d864771b" providerId="AD" clId="Web-{9253611B-E146-A9ED-CD43-BB628064AD54}" dt="2025-10-28T08:52:01.835" v="563" actId="20577"/>
        <pc:sldMkLst>
          <pc:docMk/>
          <pc:sldMk cId="526387899" sldId="347"/>
        </pc:sldMkLst>
        <pc:spChg chg="mod">
          <ac:chgData name="Uttara Ravi" userId="S::uttara.ravi@openavenuesfoundation.org::a67f6a79-34a5-46dc-ba9f-91b0d864771b" providerId="AD" clId="Web-{9253611B-E146-A9ED-CD43-BB628064AD54}" dt="2025-10-28T08:52:01.835" v="563" actId="20577"/>
          <ac:spMkLst>
            <pc:docMk/>
            <pc:sldMk cId="526387899" sldId="347"/>
            <ac:spMk id="5" creationId="{394D7E07-8A11-2520-B254-FE76A24DEAA0}"/>
          </ac:spMkLst>
        </pc:spChg>
        <pc:spChg chg="mod">
          <ac:chgData name="Uttara Ravi" userId="S::uttara.ravi@openavenuesfoundation.org::a67f6a79-34a5-46dc-ba9f-91b0d864771b" providerId="AD" clId="Web-{9253611B-E146-A9ED-CD43-BB628064AD54}" dt="2025-10-28T08:51:09.773" v="553" actId="20577"/>
          <ac:spMkLst>
            <pc:docMk/>
            <pc:sldMk cId="526387899" sldId="347"/>
            <ac:spMk id="168" creationId="{1B5A4640-585D-1A8D-72D9-80352E713471}"/>
          </ac:spMkLst>
        </pc:spChg>
      </pc:sldChg>
      <pc:sldChg chg="modSp add replId">
        <pc:chgData name="Uttara Ravi" userId="S::uttara.ravi@openavenuesfoundation.org::a67f6a79-34a5-46dc-ba9f-91b0d864771b" providerId="AD" clId="Web-{9253611B-E146-A9ED-CD43-BB628064AD54}" dt="2025-10-28T08:51:04.195" v="550" actId="20577"/>
        <pc:sldMkLst>
          <pc:docMk/>
          <pc:sldMk cId="458809692" sldId="348"/>
        </pc:sldMkLst>
        <pc:spChg chg="mod">
          <ac:chgData name="Uttara Ravi" userId="S::uttara.ravi@openavenuesfoundation.org::a67f6a79-34a5-46dc-ba9f-91b0d864771b" providerId="AD" clId="Web-{9253611B-E146-A9ED-CD43-BB628064AD54}" dt="2025-10-28T08:50:55.414" v="549" actId="20577"/>
          <ac:spMkLst>
            <pc:docMk/>
            <pc:sldMk cId="458809692" sldId="348"/>
            <ac:spMk id="5" creationId="{D134EB40-9C52-5FDA-A8D5-31DA74E0F4CB}"/>
          </ac:spMkLst>
        </pc:spChg>
        <pc:spChg chg="mod">
          <ac:chgData name="Uttara Ravi" userId="S::uttara.ravi@openavenuesfoundation.org::a67f6a79-34a5-46dc-ba9f-91b0d864771b" providerId="AD" clId="Web-{9253611B-E146-A9ED-CD43-BB628064AD54}" dt="2025-10-28T08:51:04.195" v="550" actId="20577"/>
          <ac:spMkLst>
            <pc:docMk/>
            <pc:sldMk cId="458809692" sldId="348"/>
            <ac:spMk id="168" creationId="{E8355857-A75D-3273-196F-1B0DEBB871C6}"/>
          </ac:spMkLst>
        </pc:spChg>
      </pc:sldChg>
      <pc:sldChg chg="modSp add replId">
        <pc:chgData name="Uttara Ravi" userId="S::uttara.ravi@openavenuesfoundation.org::a67f6a79-34a5-46dc-ba9f-91b0d864771b" providerId="AD" clId="Web-{9253611B-E146-A9ED-CD43-BB628064AD54}" dt="2025-10-28T08:58:07.660" v="785" actId="20577"/>
        <pc:sldMkLst>
          <pc:docMk/>
          <pc:sldMk cId="1940172606" sldId="349"/>
        </pc:sldMkLst>
        <pc:spChg chg="mod">
          <ac:chgData name="Uttara Ravi" userId="S::uttara.ravi@openavenuesfoundation.org::a67f6a79-34a5-46dc-ba9f-91b0d864771b" providerId="AD" clId="Web-{9253611B-E146-A9ED-CD43-BB628064AD54}" dt="2025-10-28T08:58:07.660" v="785" actId="20577"/>
          <ac:spMkLst>
            <pc:docMk/>
            <pc:sldMk cId="1940172606" sldId="349"/>
            <ac:spMk id="5" creationId="{A87980D3-0144-16E9-A3B9-2234ED4A7C03}"/>
          </ac:spMkLst>
        </pc:spChg>
      </pc:sldChg>
      <pc:sldChg chg="modSp add replId">
        <pc:chgData name="Uttara Ravi" userId="S::uttara.ravi@openavenuesfoundation.org::a67f6a79-34a5-46dc-ba9f-91b0d864771b" providerId="AD" clId="Web-{9253611B-E146-A9ED-CD43-BB628064AD54}" dt="2025-10-28T19:59:00.926" v="917" actId="20577"/>
        <pc:sldMkLst>
          <pc:docMk/>
          <pc:sldMk cId="3946023629" sldId="350"/>
        </pc:sldMkLst>
        <pc:spChg chg="mod">
          <ac:chgData name="Uttara Ravi" userId="S::uttara.ravi@openavenuesfoundation.org::a67f6a79-34a5-46dc-ba9f-91b0d864771b" providerId="AD" clId="Web-{9253611B-E146-A9ED-CD43-BB628064AD54}" dt="2025-10-28T19:59:00.926" v="917" actId="20577"/>
          <ac:spMkLst>
            <pc:docMk/>
            <pc:sldMk cId="3946023629" sldId="350"/>
            <ac:spMk id="5" creationId="{4738BECA-009A-1796-B97D-0128392C3AF8}"/>
          </ac:spMkLst>
        </pc:spChg>
      </pc:sldChg>
      <pc:sldChg chg="add replId">
        <pc:chgData name="Uttara Ravi" userId="S::uttara.ravi@openavenuesfoundation.org::a67f6a79-34a5-46dc-ba9f-91b0d864771b" providerId="AD" clId="Web-{9253611B-E146-A9ED-CD43-BB628064AD54}" dt="2025-10-28T20:03:08.531" v="958"/>
        <pc:sldMkLst>
          <pc:docMk/>
          <pc:sldMk cId="4135925354" sldId="351"/>
        </pc:sldMkLst>
      </pc:sldChg>
    </pc:docChg>
  </pc:docChgLst>
  <pc:docChgLst>
    <pc:chgData name="Uttara Ravi" userId="S::uttara.ravi@openavenuesfoundation.org::a67f6a79-34a5-46dc-ba9f-91b0d864771b" providerId="AD" clId="Web-{E7C81F1F-90F5-0365-EB98-D6CAF178FD36}"/>
    <pc:docChg chg="addSld delSld modSld">
      <pc:chgData name="Uttara Ravi" userId="S::uttara.ravi@openavenuesfoundation.org::a67f6a79-34a5-46dc-ba9f-91b0d864771b" providerId="AD" clId="Web-{E7C81F1F-90F5-0365-EB98-D6CAF178FD36}" dt="2025-10-28T03:28:04.024" v="200" actId="20577"/>
      <pc:docMkLst>
        <pc:docMk/>
      </pc:docMkLst>
      <pc:sldChg chg="modSp">
        <pc:chgData name="Uttara Ravi" userId="S::uttara.ravi@openavenuesfoundation.org::a67f6a79-34a5-46dc-ba9f-91b0d864771b" providerId="AD" clId="Web-{E7C81F1F-90F5-0365-EB98-D6CAF178FD36}" dt="2025-10-28T03:28:04.024" v="200" actId="20577"/>
        <pc:sldMkLst>
          <pc:docMk/>
          <pc:sldMk cId="0" sldId="259"/>
        </pc:sldMkLst>
        <pc:spChg chg="mod">
          <ac:chgData name="Uttara Ravi" userId="S::uttara.ravi@openavenuesfoundation.org::a67f6a79-34a5-46dc-ba9f-91b0d864771b" providerId="AD" clId="Web-{E7C81F1F-90F5-0365-EB98-D6CAF178FD36}" dt="2025-10-28T03:28:04.024" v="200" actId="20577"/>
          <ac:spMkLst>
            <pc:docMk/>
            <pc:sldMk cId="0" sldId="259"/>
            <ac:spMk id="161" creationId="{00000000-0000-0000-0000-000000000000}"/>
          </ac:spMkLst>
        </pc:spChg>
      </pc:sldChg>
      <pc:sldChg chg="modSp">
        <pc:chgData name="Uttara Ravi" userId="S::uttara.ravi@openavenuesfoundation.org::a67f6a79-34a5-46dc-ba9f-91b0d864771b" providerId="AD" clId="Web-{E7C81F1F-90F5-0365-EB98-D6CAF178FD36}" dt="2025-10-28T02:53:28.299" v="0" actId="20577"/>
        <pc:sldMkLst>
          <pc:docMk/>
          <pc:sldMk cId="0" sldId="260"/>
        </pc:sldMkLst>
        <pc:spChg chg="mod">
          <ac:chgData name="Uttara Ravi" userId="S::uttara.ravi@openavenuesfoundation.org::a67f6a79-34a5-46dc-ba9f-91b0d864771b" providerId="AD" clId="Web-{E7C81F1F-90F5-0365-EB98-D6CAF178FD36}" dt="2025-10-28T02:53:28.299" v="0" actId="20577"/>
          <ac:spMkLst>
            <pc:docMk/>
            <pc:sldMk cId="0" sldId="260"/>
            <ac:spMk id="168"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c95993fc4a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c95993fc4a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8EBA809F-4288-BC10-A558-7EC8D9601095}"/>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229D0ACD-7377-3D70-7344-03A61709D0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A8D7BF46-32B6-BF1E-3D4F-7147D1D9C8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6734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A83B68AC-7466-7FDB-41E6-56C44C7EED68}"/>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8790D89A-774D-97F9-9226-C7FFBC22E6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FADC5016-5720-1239-6C24-7303C47B1FB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79493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A58C4721-55DA-0C9F-1CA3-B28EF7B24C01}"/>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B6B77F36-A3F8-74F0-2D12-5A0301E0BA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9DBD2620-0163-9BD0-D831-632FDC3E9D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70712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8F6C2EDA-A449-E39E-1A4D-2DBB370E1589}"/>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A0911739-8A8E-DBF3-7385-BF42A524F3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624A5857-D243-FA07-803F-6F1D64B03B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0653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2631E691-2D1D-231D-C729-C1141B5506D4}"/>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51A7BC7B-62E9-B868-FEAD-7992D2F4BF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1537A39E-85EB-3B92-B797-38FEE78FB1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50571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6A296B05-F63D-F3D9-27A7-594ABF63D38B}"/>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FA74F7AF-52A3-E75D-A4E5-AC0B9E6B5C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DF41AC87-E2D7-DF0D-8752-382F75CEEB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55692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5B962B10-785E-41A8-F054-3699357951A3}"/>
            </a:ext>
          </a:extLst>
        </p:cNvPr>
        <p:cNvGrpSpPr/>
        <p:nvPr/>
      </p:nvGrpSpPr>
      <p:grpSpPr>
        <a:xfrm>
          <a:off x="0" y="0"/>
          <a:ext cx="0" cy="0"/>
          <a:chOff x="0" y="0"/>
          <a:chExt cx="0" cy="0"/>
        </a:xfrm>
      </p:grpSpPr>
      <p:sp>
        <p:nvSpPr>
          <p:cNvPr id="172" name="Google Shape;172;g2ca35eb75d8_0_470:notes">
            <a:extLst>
              <a:ext uri="{FF2B5EF4-FFF2-40B4-BE49-F238E27FC236}">
                <a16:creationId xmlns:a16="http://schemas.microsoft.com/office/drawing/2014/main" id="{D863D971-D679-6F7B-1BB7-FFE80074D52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a35eb75d8_0_470:notes">
            <a:extLst>
              <a:ext uri="{FF2B5EF4-FFF2-40B4-BE49-F238E27FC236}">
                <a16:creationId xmlns:a16="http://schemas.microsoft.com/office/drawing/2014/main" id="{EFE8EC07-07FB-BEB4-6335-1B47DD4FC4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63295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8F7F8A20-E789-23A2-9FA3-BC2287E31D14}"/>
            </a:ext>
          </a:extLst>
        </p:cNvPr>
        <p:cNvGrpSpPr/>
        <p:nvPr/>
      </p:nvGrpSpPr>
      <p:grpSpPr>
        <a:xfrm>
          <a:off x="0" y="0"/>
          <a:ext cx="0" cy="0"/>
          <a:chOff x="0" y="0"/>
          <a:chExt cx="0" cy="0"/>
        </a:xfrm>
      </p:grpSpPr>
      <p:sp>
        <p:nvSpPr>
          <p:cNvPr id="172" name="Google Shape;172;g2ca35eb75d8_0_470:notes">
            <a:extLst>
              <a:ext uri="{FF2B5EF4-FFF2-40B4-BE49-F238E27FC236}">
                <a16:creationId xmlns:a16="http://schemas.microsoft.com/office/drawing/2014/main" id="{6D9A4A68-FBC1-26E0-CD76-63B1466445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a35eb75d8_0_470:notes">
            <a:extLst>
              <a:ext uri="{FF2B5EF4-FFF2-40B4-BE49-F238E27FC236}">
                <a16:creationId xmlns:a16="http://schemas.microsoft.com/office/drawing/2014/main" id="{E5930170-D93E-1E57-C2E7-FC057AB36D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3042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B2CECEF3-C459-284D-8A31-1CD7B68BD64B}"/>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2D21C45A-DC88-28A0-2860-499CA3CC5D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6D324671-7B7F-829B-EB96-2B81AA95225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0407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ca35eb75d8_0_4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ca35eb75d8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ca35eb75d8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Did anyone do the extra credit?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ca35eb75d8_0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ca35eb75d8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3E4E0861-92A6-AB71-C01A-23FA3847F1FD}"/>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C21BD789-6F80-862F-E33B-801C5687B4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DCF39003-9614-9C6D-6ED0-8CCBAF3040D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7896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5BCEBA57-3034-5F24-6C53-87DF92F47731}"/>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6540BE92-AF8A-68A5-E6E3-9B05DD14F3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156B2908-527B-9924-7771-3ECDFA9AB6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8761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E8E65899-4A58-DB22-935B-B80B62177EEA}"/>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3F73D260-64CD-6EB1-5A07-F129BA1EDF2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D6FBA577-A263-E266-5AAE-4988282F81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99384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a:extLst>
            <a:ext uri="{FF2B5EF4-FFF2-40B4-BE49-F238E27FC236}">
              <a16:creationId xmlns:a16="http://schemas.microsoft.com/office/drawing/2014/main" id="{1F9C4C98-D412-ED18-9F35-CE592C70CE07}"/>
            </a:ext>
          </a:extLst>
        </p:cNvPr>
        <p:cNvGrpSpPr/>
        <p:nvPr/>
      </p:nvGrpSpPr>
      <p:grpSpPr>
        <a:xfrm>
          <a:off x="0" y="0"/>
          <a:ext cx="0" cy="0"/>
          <a:chOff x="0" y="0"/>
          <a:chExt cx="0" cy="0"/>
        </a:xfrm>
      </p:grpSpPr>
      <p:sp>
        <p:nvSpPr>
          <p:cNvPr id="164" name="Google Shape;164;g2ca35eb75d8_0_458:notes">
            <a:extLst>
              <a:ext uri="{FF2B5EF4-FFF2-40B4-BE49-F238E27FC236}">
                <a16:creationId xmlns:a16="http://schemas.microsoft.com/office/drawing/2014/main" id="{0388B723-9B78-69D9-4141-1668FCF1AC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a35eb75d8_0_458:notes">
            <a:extLst>
              <a:ext uri="{FF2B5EF4-FFF2-40B4-BE49-F238E27FC236}">
                <a16:creationId xmlns:a16="http://schemas.microsoft.com/office/drawing/2014/main" id="{A0985C4E-3BCD-1654-2522-F15D7B44EC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321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asic" type="title">
  <p:cSld name="TITLE">
    <p:spTree>
      <p:nvGrpSpPr>
        <p:cNvPr id="1" name="Shape 6"/>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Black">
  <p:cSld name="TITLE_1_2_1_1">
    <p:bg>
      <p:bgPr>
        <a:solidFill>
          <a:srgbClr val="BE9BFF"/>
        </a:solidFill>
        <a:effectLst/>
      </p:bgPr>
    </p:bg>
    <p:spTree>
      <p:nvGrpSpPr>
        <p:cNvPr id="1" name="Shape 22"/>
        <p:cNvGrpSpPr/>
        <p:nvPr/>
      </p:nvGrpSpPr>
      <p:grpSpPr>
        <a:xfrm>
          <a:off x="0" y="0"/>
          <a:ext cx="0" cy="0"/>
          <a:chOff x="0" y="0"/>
          <a:chExt cx="0" cy="0"/>
        </a:xfrm>
      </p:grpSpPr>
      <p:sp>
        <p:nvSpPr>
          <p:cNvPr id="23" name="Google Shape;23;p11"/>
          <p:cNvSpPr txBox="1">
            <a:spLocks noGrp="1"/>
          </p:cNvSpPr>
          <p:nvPr>
            <p:ph type="title"/>
          </p:nvPr>
        </p:nvSpPr>
        <p:spPr>
          <a:xfrm>
            <a:off x="395875" y="1180700"/>
            <a:ext cx="5948100" cy="2804400"/>
          </a:xfrm>
          <a:prstGeom prst="rect">
            <a:avLst/>
          </a:prstGeom>
          <a:noFill/>
          <a:ln>
            <a:noFill/>
          </a:ln>
        </p:spPr>
        <p:txBody>
          <a:bodyPr spcFirstLastPara="1" wrap="square" lIns="0" tIns="0" rIns="0" bIns="0" anchor="t" anchorCtr="0">
            <a:noAutofit/>
          </a:bodyPr>
          <a:lstStyle>
            <a:lvl1pPr lvl="0" rtl="0">
              <a:lnSpc>
                <a:spcPct val="80000"/>
              </a:lnSpc>
              <a:spcBef>
                <a:spcPts val="0"/>
              </a:spcBef>
              <a:spcAft>
                <a:spcPts val="0"/>
              </a:spcAft>
              <a:buClr>
                <a:schemeClr val="lt1"/>
              </a:buClr>
              <a:buSzPts val="7500"/>
              <a:buFont typeface="Inter Tight"/>
              <a:buNone/>
              <a:defRPr sz="7500" b="1">
                <a:solidFill>
                  <a:schemeClr val="lt1"/>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2pPr>
            <a:lvl3pPr lvl="2"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3pPr>
            <a:lvl4pPr lvl="3"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4pPr>
            <a:lvl5pPr lvl="4"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5pPr>
            <a:lvl6pPr lvl="5"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6pPr>
            <a:lvl7pPr lvl="6"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7pPr>
            <a:lvl8pPr lvl="7"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8pPr>
            <a:lvl9pPr lvl="8"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9pPr>
          </a:lstStyle>
          <a:p>
            <a:endParaRPr/>
          </a:p>
        </p:txBody>
      </p:sp>
      <p:sp>
        <p:nvSpPr>
          <p:cNvPr id="24" name="Google Shape;24;p11"/>
          <p:cNvSpPr txBox="1">
            <a:spLocks noGrp="1"/>
          </p:cNvSpPr>
          <p:nvPr>
            <p:ph type="title" idx="2"/>
          </p:nvPr>
        </p:nvSpPr>
        <p:spPr>
          <a:xfrm>
            <a:off x="395875" y="4457100"/>
            <a:ext cx="5820600" cy="297300"/>
          </a:xfrm>
          <a:prstGeom prst="rect">
            <a:avLst/>
          </a:prstGeom>
          <a:noFill/>
          <a:ln>
            <a:noFill/>
          </a:ln>
        </p:spPr>
        <p:txBody>
          <a:bodyPr spcFirstLastPara="1" wrap="square" lIns="0" tIns="0" rIns="0" bIns="0" anchor="ctr" anchorCtr="0">
            <a:noAutofit/>
          </a:bodyPr>
          <a:lstStyle>
            <a:lvl1pPr lvl="0" rtl="0">
              <a:lnSpc>
                <a:spcPct val="80000"/>
              </a:lnSpc>
              <a:spcBef>
                <a:spcPts val="0"/>
              </a:spcBef>
              <a:spcAft>
                <a:spcPts val="0"/>
              </a:spcAft>
              <a:buClr>
                <a:srgbClr val="242385"/>
              </a:buClr>
              <a:buSzPts val="1000"/>
              <a:buFont typeface="Inter Tight"/>
              <a:buNone/>
              <a:defRPr sz="1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9pPr>
          </a:lstStyle>
          <a:p>
            <a:endParaRPr/>
          </a:p>
        </p:txBody>
      </p:sp>
      <p:pic>
        <p:nvPicPr>
          <p:cNvPr id="25" name="Google Shape;25;p11"/>
          <p:cNvPicPr preferRelativeResize="0"/>
          <p:nvPr/>
        </p:nvPicPr>
        <p:blipFill>
          <a:blip r:embed="rId2">
            <a:alphaModFix/>
          </a:blip>
          <a:stretch>
            <a:fillRect/>
          </a:stretch>
        </p:blipFill>
        <p:spPr>
          <a:xfrm>
            <a:off x="389000" y="411400"/>
            <a:ext cx="2845189" cy="2973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Folio white">
  <p:cSld name="TITLE_1_1">
    <p:spTree>
      <p:nvGrpSpPr>
        <p:cNvPr id="1" name="Shape 26"/>
        <p:cNvGrpSpPr/>
        <p:nvPr/>
      </p:nvGrpSpPr>
      <p:grpSpPr>
        <a:xfrm>
          <a:off x="0" y="0"/>
          <a:ext cx="0" cy="0"/>
          <a:chOff x="0" y="0"/>
          <a:chExt cx="0" cy="0"/>
        </a:xfrm>
      </p:grpSpPr>
      <p:sp>
        <p:nvSpPr>
          <p:cNvPr id="27" name="Google Shape;27;p12"/>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28" name="Google Shape;28;p12"/>
          <p:cNvPicPr preferRelativeResize="0"/>
          <p:nvPr/>
        </p:nvPicPr>
        <p:blipFill>
          <a:blip r:embed="rId2">
            <a:alphaModFix/>
          </a:blip>
          <a:stretch>
            <a:fillRect/>
          </a:stretch>
        </p:blipFill>
        <p:spPr>
          <a:xfrm>
            <a:off x="459600" y="4777027"/>
            <a:ext cx="1641801" cy="172391"/>
          </a:xfrm>
          <a:prstGeom prst="rect">
            <a:avLst/>
          </a:prstGeom>
          <a:noFill/>
          <a:ln>
            <a:noFill/>
          </a:ln>
        </p:spPr>
      </p:pic>
      <p:pic>
        <p:nvPicPr>
          <p:cNvPr id="29" name="Google Shape;29;p12"/>
          <p:cNvPicPr preferRelativeResize="0"/>
          <p:nvPr/>
        </p:nvPicPr>
        <p:blipFill>
          <a:blip r:embed="rId3">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olio light 1">
  <p:cSld name="TITLE_1_1_7">
    <p:bg>
      <p:bgPr>
        <a:solidFill>
          <a:srgbClr val="FAF5FF"/>
        </a:solidFill>
        <a:effectLst/>
      </p:bgPr>
    </p:bg>
    <p:spTree>
      <p:nvGrpSpPr>
        <p:cNvPr id="1" name="Shape 30"/>
        <p:cNvGrpSpPr/>
        <p:nvPr/>
      </p:nvGrpSpPr>
      <p:grpSpPr>
        <a:xfrm>
          <a:off x="0" y="0"/>
          <a:ext cx="0" cy="0"/>
          <a:chOff x="0" y="0"/>
          <a:chExt cx="0" cy="0"/>
        </a:xfrm>
      </p:grpSpPr>
      <p:sp>
        <p:nvSpPr>
          <p:cNvPr id="31" name="Google Shape;31;p13"/>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32" name="Google Shape;32;p13"/>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Headline + copy">
  <p:cSld name="TITLE_1_1_6">
    <p:spTree>
      <p:nvGrpSpPr>
        <p:cNvPr id="1" name="Shape 33"/>
        <p:cNvGrpSpPr/>
        <p:nvPr/>
      </p:nvGrpSpPr>
      <p:grpSpPr>
        <a:xfrm>
          <a:off x="0" y="0"/>
          <a:ext cx="0" cy="0"/>
          <a:chOff x="0" y="0"/>
          <a:chExt cx="0" cy="0"/>
        </a:xfrm>
      </p:grpSpPr>
      <p:sp>
        <p:nvSpPr>
          <p:cNvPr id="34" name="Google Shape;34;p14"/>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a:spcBef>
                <a:spcPts val="0"/>
              </a:spcBef>
              <a:spcAft>
                <a:spcPts val="0"/>
              </a:spcAft>
              <a:buClr>
                <a:srgbClr val="5370E7"/>
              </a:buClr>
              <a:buSzPts val="3500"/>
              <a:buFont typeface="Inter Tight"/>
              <a:buNone/>
              <a:defRPr sz="3500" b="1">
                <a:solidFill>
                  <a:srgbClr val="5370E7"/>
                </a:solidFill>
                <a:latin typeface="Inter Tight"/>
                <a:ea typeface="Inter Tight"/>
                <a:cs typeface="Inter Tight"/>
                <a:sym typeface="Inter Tight"/>
              </a:defRPr>
            </a:lvl1pPr>
            <a:lvl2pPr lvl="1">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35" name="Google Shape;35;p14"/>
          <p:cNvSpPr txBox="1">
            <a:spLocks noGrp="1"/>
          </p:cNvSpPr>
          <p:nvPr>
            <p:ph type="body" idx="1"/>
          </p:nvPr>
        </p:nvSpPr>
        <p:spPr>
          <a:xfrm>
            <a:off x="459600" y="1796725"/>
            <a:ext cx="4066800" cy="1828800"/>
          </a:xfrm>
          <a:prstGeom prst="rect">
            <a:avLst/>
          </a:prstGeom>
          <a:noFill/>
          <a:ln>
            <a:noFill/>
          </a:ln>
        </p:spPr>
        <p:txBody>
          <a:bodyPr spcFirstLastPara="1" wrap="square" lIns="0" tIns="0" rIns="0" bIns="0" anchor="t" anchorCtr="0">
            <a:noAutofit/>
          </a:bodyPr>
          <a:lstStyle>
            <a:lvl1pPr marL="457200" lvl="0"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36" name="Google Shape;36;p14"/>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37" name="Google Shape;37;p14"/>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eadline + + Subhead + copy">
  <p:cSld name="TITLE_1_1_6_2">
    <p:spTree>
      <p:nvGrpSpPr>
        <p:cNvPr id="1" name="Shape 38"/>
        <p:cNvGrpSpPr/>
        <p:nvPr/>
      </p:nvGrpSpPr>
      <p:grpSpPr>
        <a:xfrm>
          <a:off x="0" y="0"/>
          <a:ext cx="0" cy="0"/>
          <a:chOff x="0" y="0"/>
          <a:chExt cx="0" cy="0"/>
        </a:xfrm>
      </p:grpSpPr>
      <p:sp>
        <p:nvSpPr>
          <p:cNvPr id="39" name="Google Shape;39;p15"/>
          <p:cNvSpPr txBox="1">
            <a:spLocks noGrp="1"/>
          </p:cNvSpPr>
          <p:nvPr>
            <p:ph type="subTitle" idx="1"/>
          </p:nvPr>
        </p:nvSpPr>
        <p:spPr>
          <a:xfrm>
            <a:off x="459600" y="1742563"/>
            <a:ext cx="3594600" cy="331500"/>
          </a:xfrm>
          <a:prstGeom prst="rect">
            <a:avLst/>
          </a:prstGeom>
          <a:noFill/>
          <a:ln>
            <a:noFill/>
          </a:ln>
        </p:spPr>
        <p:txBody>
          <a:bodyPr spcFirstLastPara="1" wrap="square" lIns="0" tIns="0" rIns="0" bIns="0" anchor="ctr" anchorCtr="0">
            <a:noAutofit/>
          </a:bodyPr>
          <a:lstStyle>
            <a:lvl1pPr lvl="0">
              <a:spcBef>
                <a:spcPts val="0"/>
              </a:spcBef>
              <a:spcAft>
                <a:spcPts val="0"/>
              </a:spcAft>
              <a:buClr>
                <a:srgbClr val="5370E7"/>
              </a:buClr>
              <a:buSzPts val="1500"/>
              <a:buFont typeface="Inter Tight"/>
              <a:buNone/>
              <a:defRPr sz="1500" b="1">
                <a:solidFill>
                  <a:srgbClr val="5370E7"/>
                </a:solidFill>
                <a:latin typeface="Inter Tight"/>
                <a:ea typeface="Inter Tight"/>
                <a:cs typeface="Inter Tight"/>
                <a:sym typeface="Inter Tight"/>
              </a:defRPr>
            </a:lvl1pPr>
            <a:lvl2pPr lvl="1">
              <a:spcBef>
                <a:spcPts val="0"/>
              </a:spcBef>
              <a:spcAft>
                <a:spcPts val="0"/>
              </a:spcAft>
              <a:buSzPts val="1500"/>
              <a:buFont typeface="Helvetica Neue"/>
              <a:buNone/>
              <a:defRPr sz="1500" b="1">
                <a:latin typeface="Helvetica Neue"/>
                <a:ea typeface="Helvetica Neue"/>
                <a:cs typeface="Helvetica Neue"/>
                <a:sym typeface="Helvetica Neue"/>
              </a:defRPr>
            </a:lvl2pPr>
            <a:lvl3pPr lvl="2">
              <a:spcBef>
                <a:spcPts val="0"/>
              </a:spcBef>
              <a:spcAft>
                <a:spcPts val="0"/>
              </a:spcAft>
              <a:buSzPts val="1500"/>
              <a:buFont typeface="Helvetica Neue"/>
              <a:buNone/>
              <a:defRPr sz="1500" b="1">
                <a:latin typeface="Helvetica Neue"/>
                <a:ea typeface="Helvetica Neue"/>
                <a:cs typeface="Helvetica Neue"/>
                <a:sym typeface="Helvetica Neue"/>
              </a:defRPr>
            </a:lvl3pPr>
            <a:lvl4pPr lvl="3">
              <a:spcBef>
                <a:spcPts val="0"/>
              </a:spcBef>
              <a:spcAft>
                <a:spcPts val="0"/>
              </a:spcAft>
              <a:buSzPts val="1500"/>
              <a:buFont typeface="Helvetica Neue"/>
              <a:buNone/>
              <a:defRPr sz="1500" b="1">
                <a:latin typeface="Helvetica Neue"/>
                <a:ea typeface="Helvetica Neue"/>
                <a:cs typeface="Helvetica Neue"/>
                <a:sym typeface="Helvetica Neue"/>
              </a:defRPr>
            </a:lvl4pPr>
            <a:lvl5pPr lvl="4">
              <a:spcBef>
                <a:spcPts val="0"/>
              </a:spcBef>
              <a:spcAft>
                <a:spcPts val="0"/>
              </a:spcAft>
              <a:buSzPts val="1500"/>
              <a:buFont typeface="Helvetica Neue"/>
              <a:buNone/>
              <a:defRPr sz="1500" b="1">
                <a:latin typeface="Helvetica Neue"/>
                <a:ea typeface="Helvetica Neue"/>
                <a:cs typeface="Helvetica Neue"/>
                <a:sym typeface="Helvetica Neue"/>
              </a:defRPr>
            </a:lvl5pPr>
            <a:lvl6pPr lvl="5">
              <a:spcBef>
                <a:spcPts val="0"/>
              </a:spcBef>
              <a:spcAft>
                <a:spcPts val="0"/>
              </a:spcAft>
              <a:buSzPts val="1500"/>
              <a:buFont typeface="Helvetica Neue"/>
              <a:buNone/>
              <a:defRPr sz="1500" b="1">
                <a:latin typeface="Helvetica Neue"/>
                <a:ea typeface="Helvetica Neue"/>
                <a:cs typeface="Helvetica Neue"/>
                <a:sym typeface="Helvetica Neue"/>
              </a:defRPr>
            </a:lvl6pPr>
            <a:lvl7pPr lvl="6">
              <a:spcBef>
                <a:spcPts val="0"/>
              </a:spcBef>
              <a:spcAft>
                <a:spcPts val="0"/>
              </a:spcAft>
              <a:buSzPts val="1500"/>
              <a:buFont typeface="Helvetica Neue"/>
              <a:buNone/>
              <a:defRPr sz="1500" b="1">
                <a:latin typeface="Helvetica Neue"/>
                <a:ea typeface="Helvetica Neue"/>
                <a:cs typeface="Helvetica Neue"/>
                <a:sym typeface="Helvetica Neue"/>
              </a:defRPr>
            </a:lvl7pPr>
            <a:lvl8pPr lvl="7">
              <a:spcBef>
                <a:spcPts val="0"/>
              </a:spcBef>
              <a:spcAft>
                <a:spcPts val="0"/>
              </a:spcAft>
              <a:buSzPts val="1500"/>
              <a:buFont typeface="Helvetica Neue"/>
              <a:buNone/>
              <a:defRPr sz="1500" b="1">
                <a:latin typeface="Helvetica Neue"/>
                <a:ea typeface="Helvetica Neue"/>
                <a:cs typeface="Helvetica Neue"/>
                <a:sym typeface="Helvetica Neue"/>
              </a:defRPr>
            </a:lvl8pPr>
            <a:lvl9pPr lvl="8">
              <a:spcBef>
                <a:spcPts val="0"/>
              </a:spcBef>
              <a:spcAft>
                <a:spcPts val="0"/>
              </a:spcAft>
              <a:buSzPts val="1500"/>
              <a:buFont typeface="Helvetica Neue"/>
              <a:buNone/>
              <a:defRPr sz="1500" b="1">
                <a:latin typeface="Helvetica Neue"/>
                <a:ea typeface="Helvetica Neue"/>
                <a:cs typeface="Helvetica Neue"/>
                <a:sym typeface="Helvetica Neue"/>
              </a:defRPr>
            </a:lvl9pPr>
          </a:lstStyle>
          <a:p>
            <a:endParaRPr/>
          </a:p>
        </p:txBody>
      </p:sp>
      <p:sp>
        <p:nvSpPr>
          <p:cNvPr id="40" name="Google Shape;40;p15"/>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242385"/>
              </a:buClr>
              <a:buSzPts val="3500"/>
              <a:buFont typeface="Inter Tight"/>
              <a:buNone/>
              <a:defRPr sz="3500" b="1">
                <a:solidFill>
                  <a:srgbClr val="242385"/>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41" name="Google Shape;41;p15"/>
          <p:cNvSpPr txBox="1">
            <a:spLocks noGrp="1"/>
          </p:cNvSpPr>
          <p:nvPr>
            <p:ph type="body" idx="2"/>
          </p:nvPr>
        </p:nvSpPr>
        <p:spPr>
          <a:xfrm>
            <a:off x="459600" y="23301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42" name="Google Shape;42;p15"/>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43" name="Google Shape;43;p15"/>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line + copy 2">
  <p:cSld name="TITLE_1_1_6_1">
    <p:bg>
      <p:bgPr>
        <a:solidFill>
          <a:srgbClr val="BE9BFF"/>
        </a:solidFill>
        <a:effectLst/>
      </p:bgPr>
    </p:bg>
    <p:spTree>
      <p:nvGrpSpPr>
        <p:cNvPr id="1" name="Shape 44"/>
        <p:cNvGrpSpPr/>
        <p:nvPr/>
      </p:nvGrpSpPr>
      <p:grpSpPr>
        <a:xfrm>
          <a:off x="0" y="0"/>
          <a:ext cx="0" cy="0"/>
          <a:chOff x="0" y="0"/>
          <a:chExt cx="0" cy="0"/>
        </a:xfrm>
      </p:grpSpPr>
      <p:sp>
        <p:nvSpPr>
          <p:cNvPr id="45" name="Google Shape;45;p16"/>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242385"/>
              </a:buClr>
              <a:buSzPts val="3500"/>
              <a:buFont typeface="Inter Tight"/>
              <a:buNone/>
              <a:defRPr sz="3500" b="1">
                <a:solidFill>
                  <a:srgbClr val="242385"/>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46" name="Google Shape;46;p16"/>
          <p:cNvSpPr txBox="1">
            <a:spLocks noGrp="1"/>
          </p:cNvSpPr>
          <p:nvPr>
            <p:ph type="body" idx="1"/>
          </p:nvPr>
        </p:nvSpPr>
        <p:spPr>
          <a:xfrm>
            <a:off x="459600" y="17967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47" name="Google Shape;47;p16"/>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48" name="Google Shape;48;p16"/>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eadline + + Subhead + copy 2">
  <p:cSld name="TITLE_1_1_6_2_1">
    <p:bg>
      <p:bgPr>
        <a:solidFill>
          <a:srgbClr val="BE9BFF"/>
        </a:solidFill>
        <a:effectLst/>
      </p:bgPr>
    </p:bg>
    <p:spTree>
      <p:nvGrpSpPr>
        <p:cNvPr id="1" name="Shape 49"/>
        <p:cNvGrpSpPr/>
        <p:nvPr/>
      </p:nvGrpSpPr>
      <p:grpSpPr>
        <a:xfrm>
          <a:off x="0" y="0"/>
          <a:ext cx="0" cy="0"/>
          <a:chOff x="0" y="0"/>
          <a:chExt cx="0" cy="0"/>
        </a:xfrm>
      </p:grpSpPr>
      <p:sp>
        <p:nvSpPr>
          <p:cNvPr id="50" name="Google Shape;50;p17"/>
          <p:cNvSpPr txBox="1">
            <a:spLocks noGrp="1"/>
          </p:cNvSpPr>
          <p:nvPr>
            <p:ph type="subTitle" idx="1"/>
          </p:nvPr>
        </p:nvSpPr>
        <p:spPr>
          <a:xfrm>
            <a:off x="459600" y="1742563"/>
            <a:ext cx="3594600" cy="331500"/>
          </a:xfrm>
          <a:prstGeom prst="rect">
            <a:avLst/>
          </a:prstGeom>
          <a:noFill/>
          <a:ln>
            <a:noFill/>
          </a:ln>
        </p:spPr>
        <p:txBody>
          <a:bodyPr spcFirstLastPara="1" wrap="square" lIns="0" tIns="0" rIns="0" bIns="0" anchor="ctr" anchorCtr="0">
            <a:noAutofit/>
          </a:bodyPr>
          <a:lstStyle>
            <a:lvl1pPr lvl="0" rtl="0">
              <a:spcBef>
                <a:spcPts val="0"/>
              </a:spcBef>
              <a:spcAft>
                <a:spcPts val="0"/>
              </a:spcAft>
              <a:buClr>
                <a:schemeClr val="lt1"/>
              </a:buClr>
              <a:buSzPts val="1500"/>
              <a:buFont typeface="Inter Tight"/>
              <a:buNone/>
              <a:defRPr sz="1500" b="1">
                <a:solidFill>
                  <a:schemeClr val="lt1"/>
                </a:solidFill>
                <a:latin typeface="Inter Tight"/>
                <a:ea typeface="Inter Tight"/>
                <a:cs typeface="Inter Tight"/>
                <a:sym typeface="Inter Tight"/>
              </a:defRPr>
            </a:lvl1pPr>
            <a:lvl2pPr lvl="1"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2pPr>
            <a:lvl3pPr lvl="2"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3pPr>
            <a:lvl4pPr lvl="3"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4pPr>
            <a:lvl5pPr lvl="4"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5pPr>
            <a:lvl6pPr lvl="5"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6pPr>
            <a:lvl7pPr lvl="6"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7pPr>
            <a:lvl8pPr lvl="7"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8pPr>
            <a:lvl9pPr lvl="8" rtl="0">
              <a:spcBef>
                <a:spcPts val="0"/>
              </a:spcBef>
              <a:spcAft>
                <a:spcPts val="0"/>
              </a:spcAft>
              <a:buClr>
                <a:schemeClr val="lt1"/>
              </a:buClr>
              <a:buSzPts val="1500"/>
              <a:buFont typeface="Helvetica Neue"/>
              <a:buNone/>
              <a:defRPr sz="1500" b="1">
                <a:solidFill>
                  <a:schemeClr val="lt1"/>
                </a:solidFill>
                <a:latin typeface="Helvetica Neue"/>
                <a:ea typeface="Helvetica Neue"/>
                <a:cs typeface="Helvetica Neue"/>
                <a:sym typeface="Helvetica Neue"/>
              </a:defRPr>
            </a:lvl9pPr>
          </a:lstStyle>
          <a:p>
            <a:endParaRPr/>
          </a:p>
        </p:txBody>
      </p:sp>
      <p:sp>
        <p:nvSpPr>
          <p:cNvPr id="51" name="Google Shape;51;p17"/>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242385"/>
              </a:buClr>
              <a:buSzPts val="3500"/>
              <a:buFont typeface="Inter Tight"/>
              <a:buNone/>
              <a:defRPr sz="3500" b="1">
                <a:solidFill>
                  <a:srgbClr val="242385"/>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52" name="Google Shape;52;p17"/>
          <p:cNvSpPr txBox="1">
            <a:spLocks noGrp="1"/>
          </p:cNvSpPr>
          <p:nvPr>
            <p:ph type="body" idx="2"/>
          </p:nvPr>
        </p:nvSpPr>
        <p:spPr>
          <a:xfrm>
            <a:off x="459600" y="23301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1pPr>
            <a:lvl2pPr marL="914400" lvl="1"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2pPr>
            <a:lvl3pPr marL="1371600" lvl="2"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3pPr>
            <a:lvl4pPr marL="1828800" lvl="3"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4pPr>
            <a:lvl5pPr marL="2286000" lvl="4"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5pPr>
            <a:lvl6pPr marL="2743200" lvl="5"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6pPr>
            <a:lvl7pPr marL="3200400" lvl="6"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7pPr>
            <a:lvl8pPr marL="3657600" lvl="7"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8pPr>
            <a:lvl9pPr marL="4114800" lvl="8" indent="-323850" rtl="0">
              <a:spcBef>
                <a:spcPts val="0"/>
              </a:spcBef>
              <a:spcAft>
                <a:spcPts val="0"/>
              </a:spcAft>
              <a:buClr>
                <a:srgbClr val="242385"/>
              </a:buClr>
              <a:buSzPts val="1500"/>
              <a:buFont typeface="Inter Tight"/>
              <a:buChar char="■"/>
              <a:defRPr sz="1500">
                <a:solidFill>
                  <a:srgbClr val="242385"/>
                </a:solidFill>
                <a:latin typeface="Inter Tight"/>
                <a:ea typeface="Inter Tight"/>
                <a:cs typeface="Inter Tight"/>
                <a:sym typeface="Inter Tight"/>
              </a:defRPr>
            </a:lvl9pPr>
          </a:lstStyle>
          <a:p>
            <a:endParaRPr/>
          </a:p>
        </p:txBody>
      </p:sp>
      <p:sp>
        <p:nvSpPr>
          <p:cNvPr id="53" name="Google Shape;53;p17"/>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54" name="Google Shape;54;p17"/>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eadline + copy dark">
  <p:cSld name="TITLE_1_1_6_1_1">
    <p:bg>
      <p:bgPr>
        <a:solidFill>
          <a:srgbClr val="242385"/>
        </a:solidFill>
        <a:effectLst/>
      </p:bgPr>
    </p:bg>
    <p:spTree>
      <p:nvGrpSpPr>
        <p:cNvPr id="1" name="Shape 55"/>
        <p:cNvGrpSpPr/>
        <p:nvPr/>
      </p:nvGrpSpPr>
      <p:grpSpPr>
        <a:xfrm>
          <a:off x="0" y="0"/>
          <a:ext cx="0" cy="0"/>
          <a:chOff x="0" y="0"/>
          <a:chExt cx="0" cy="0"/>
        </a:xfrm>
      </p:grpSpPr>
      <p:sp>
        <p:nvSpPr>
          <p:cNvPr id="56" name="Google Shape;56;p18"/>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5370E7"/>
              </a:buClr>
              <a:buSzPts val="3500"/>
              <a:buFont typeface="Inter Tight"/>
              <a:buNone/>
              <a:defRPr sz="3500" b="1">
                <a:solidFill>
                  <a:srgbClr val="5370E7"/>
                </a:solidFill>
                <a:latin typeface="Inter Tight"/>
                <a:ea typeface="Inter Tight"/>
                <a:cs typeface="Inter Tight"/>
                <a:sym typeface="Inter Tight"/>
              </a:defRPr>
            </a:lvl1pPr>
            <a:lvl2pPr lvl="1"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2pPr>
            <a:lvl3pPr lvl="2"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3pPr>
            <a:lvl4pPr lvl="3"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4pPr>
            <a:lvl5pPr lvl="4"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5pPr>
            <a:lvl6pPr lvl="5"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6pPr>
            <a:lvl7pPr lvl="6"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7pPr>
            <a:lvl8pPr lvl="7"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8pPr>
            <a:lvl9pPr lvl="8" rtl="0">
              <a:spcBef>
                <a:spcPts val="0"/>
              </a:spcBef>
              <a:spcAft>
                <a:spcPts val="0"/>
              </a:spcAft>
              <a:buClr>
                <a:srgbClr val="242385"/>
              </a:buClr>
              <a:buSzPts val="1400"/>
              <a:buFont typeface="Inter Tight"/>
              <a:buNone/>
              <a:defRPr b="1">
                <a:solidFill>
                  <a:srgbClr val="242385"/>
                </a:solidFill>
                <a:latin typeface="Inter Tight"/>
                <a:ea typeface="Inter Tight"/>
                <a:cs typeface="Inter Tight"/>
                <a:sym typeface="Inter Tight"/>
              </a:defRPr>
            </a:lvl9pPr>
          </a:lstStyle>
          <a:p>
            <a:endParaRPr/>
          </a:p>
        </p:txBody>
      </p:sp>
      <p:sp>
        <p:nvSpPr>
          <p:cNvPr id="57" name="Google Shape;57;p18"/>
          <p:cNvSpPr txBox="1">
            <a:spLocks noGrp="1"/>
          </p:cNvSpPr>
          <p:nvPr>
            <p:ph type="body" idx="1"/>
          </p:nvPr>
        </p:nvSpPr>
        <p:spPr>
          <a:xfrm>
            <a:off x="459600" y="17967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1pPr>
            <a:lvl2pPr marL="914400" lvl="1"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2pPr>
            <a:lvl3pPr marL="1371600" lvl="2"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3pPr>
            <a:lvl4pPr marL="1828800" lvl="3"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4pPr>
            <a:lvl5pPr marL="2286000" lvl="4"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5pPr>
            <a:lvl6pPr marL="2743200" lvl="5"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6pPr>
            <a:lvl7pPr marL="3200400" lvl="6"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7pPr>
            <a:lvl8pPr marL="3657600" lvl="7"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8pPr>
            <a:lvl9pPr marL="4114800" lvl="8"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9pPr>
          </a:lstStyle>
          <a:p>
            <a:endParaRPr/>
          </a:p>
        </p:txBody>
      </p:sp>
      <p:sp>
        <p:nvSpPr>
          <p:cNvPr id="58" name="Google Shape;58;p18"/>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59" name="Google Shape;59;p18"/>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Headline + + Subhead + copy dark">
  <p:cSld name="TITLE_1_1_6_2_1_1">
    <p:bg>
      <p:bgPr>
        <a:solidFill>
          <a:srgbClr val="242385"/>
        </a:solidFill>
        <a:effectLst/>
      </p:bgPr>
    </p:bg>
    <p:spTree>
      <p:nvGrpSpPr>
        <p:cNvPr id="1" name="Shape 60"/>
        <p:cNvGrpSpPr/>
        <p:nvPr/>
      </p:nvGrpSpPr>
      <p:grpSpPr>
        <a:xfrm>
          <a:off x="0" y="0"/>
          <a:ext cx="0" cy="0"/>
          <a:chOff x="0" y="0"/>
          <a:chExt cx="0" cy="0"/>
        </a:xfrm>
      </p:grpSpPr>
      <p:sp>
        <p:nvSpPr>
          <p:cNvPr id="61" name="Google Shape;61;p19"/>
          <p:cNvSpPr txBox="1">
            <a:spLocks noGrp="1"/>
          </p:cNvSpPr>
          <p:nvPr>
            <p:ph type="subTitle" idx="1"/>
          </p:nvPr>
        </p:nvSpPr>
        <p:spPr>
          <a:xfrm>
            <a:off x="459600" y="1742563"/>
            <a:ext cx="3594600" cy="331500"/>
          </a:xfrm>
          <a:prstGeom prst="rect">
            <a:avLst/>
          </a:prstGeom>
          <a:noFill/>
          <a:ln>
            <a:noFill/>
          </a:ln>
        </p:spPr>
        <p:txBody>
          <a:bodyPr spcFirstLastPara="1" wrap="square" lIns="0" tIns="0" rIns="0" bIns="0" anchor="ctr" anchorCtr="0">
            <a:noAutofit/>
          </a:bodyPr>
          <a:lstStyle>
            <a:lvl1pPr lvl="0" rtl="0">
              <a:spcBef>
                <a:spcPts val="0"/>
              </a:spcBef>
              <a:spcAft>
                <a:spcPts val="0"/>
              </a:spcAft>
              <a:buClr>
                <a:srgbClr val="5370E7"/>
              </a:buClr>
              <a:buSzPts val="1500"/>
              <a:buFont typeface="Inter Tight"/>
              <a:buNone/>
              <a:defRPr sz="1500" b="1">
                <a:solidFill>
                  <a:srgbClr val="5370E7"/>
                </a:solidFill>
                <a:latin typeface="Inter Tight"/>
                <a:ea typeface="Inter Tight"/>
                <a:cs typeface="Inter Tight"/>
                <a:sym typeface="Inter Tight"/>
              </a:defRPr>
            </a:lvl1pPr>
            <a:lvl2pPr lvl="1" rtl="0">
              <a:spcBef>
                <a:spcPts val="0"/>
              </a:spcBef>
              <a:spcAft>
                <a:spcPts val="0"/>
              </a:spcAft>
              <a:buSzPts val="1500"/>
              <a:buFont typeface="Helvetica Neue"/>
              <a:buNone/>
              <a:defRPr sz="1500" b="1">
                <a:latin typeface="Helvetica Neue"/>
                <a:ea typeface="Helvetica Neue"/>
                <a:cs typeface="Helvetica Neue"/>
                <a:sym typeface="Helvetica Neue"/>
              </a:defRPr>
            </a:lvl2pPr>
            <a:lvl3pPr lvl="2" rtl="0">
              <a:spcBef>
                <a:spcPts val="0"/>
              </a:spcBef>
              <a:spcAft>
                <a:spcPts val="0"/>
              </a:spcAft>
              <a:buSzPts val="1500"/>
              <a:buFont typeface="Helvetica Neue"/>
              <a:buNone/>
              <a:defRPr sz="1500" b="1">
                <a:latin typeface="Helvetica Neue"/>
                <a:ea typeface="Helvetica Neue"/>
                <a:cs typeface="Helvetica Neue"/>
                <a:sym typeface="Helvetica Neue"/>
              </a:defRPr>
            </a:lvl3pPr>
            <a:lvl4pPr lvl="3" rtl="0">
              <a:spcBef>
                <a:spcPts val="0"/>
              </a:spcBef>
              <a:spcAft>
                <a:spcPts val="0"/>
              </a:spcAft>
              <a:buSzPts val="1500"/>
              <a:buFont typeface="Helvetica Neue"/>
              <a:buNone/>
              <a:defRPr sz="1500" b="1">
                <a:latin typeface="Helvetica Neue"/>
                <a:ea typeface="Helvetica Neue"/>
                <a:cs typeface="Helvetica Neue"/>
                <a:sym typeface="Helvetica Neue"/>
              </a:defRPr>
            </a:lvl4pPr>
            <a:lvl5pPr lvl="4" rtl="0">
              <a:spcBef>
                <a:spcPts val="0"/>
              </a:spcBef>
              <a:spcAft>
                <a:spcPts val="0"/>
              </a:spcAft>
              <a:buSzPts val="1500"/>
              <a:buFont typeface="Helvetica Neue"/>
              <a:buNone/>
              <a:defRPr sz="1500" b="1">
                <a:latin typeface="Helvetica Neue"/>
                <a:ea typeface="Helvetica Neue"/>
                <a:cs typeface="Helvetica Neue"/>
                <a:sym typeface="Helvetica Neue"/>
              </a:defRPr>
            </a:lvl5pPr>
            <a:lvl6pPr lvl="5" rtl="0">
              <a:spcBef>
                <a:spcPts val="0"/>
              </a:spcBef>
              <a:spcAft>
                <a:spcPts val="0"/>
              </a:spcAft>
              <a:buSzPts val="1500"/>
              <a:buFont typeface="Helvetica Neue"/>
              <a:buNone/>
              <a:defRPr sz="1500" b="1">
                <a:latin typeface="Helvetica Neue"/>
                <a:ea typeface="Helvetica Neue"/>
                <a:cs typeface="Helvetica Neue"/>
                <a:sym typeface="Helvetica Neue"/>
              </a:defRPr>
            </a:lvl6pPr>
            <a:lvl7pPr lvl="6" rtl="0">
              <a:spcBef>
                <a:spcPts val="0"/>
              </a:spcBef>
              <a:spcAft>
                <a:spcPts val="0"/>
              </a:spcAft>
              <a:buSzPts val="1500"/>
              <a:buFont typeface="Helvetica Neue"/>
              <a:buNone/>
              <a:defRPr sz="1500" b="1">
                <a:latin typeface="Helvetica Neue"/>
                <a:ea typeface="Helvetica Neue"/>
                <a:cs typeface="Helvetica Neue"/>
                <a:sym typeface="Helvetica Neue"/>
              </a:defRPr>
            </a:lvl7pPr>
            <a:lvl8pPr lvl="7" rtl="0">
              <a:spcBef>
                <a:spcPts val="0"/>
              </a:spcBef>
              <a:spcAft>
                <a:spcPts val="0"/>
              </a:spcAft>
              <a:buSzPts val="1500"/>
              <a:buFont typeface="Helvetica Neue"/>
              <a:buNone/>
              <a:defRPr sz="1500" b="1">
                <a:latin typeface="Helvetica Neue"/>
                <a:ea typeface="Helvetica Neue"/>
                <a:cs typeface="Helvetica Neue"/>
                <a:sym typeface="Helvetica Neue"/>
              </a:defRPr>
            </a:lvl8pPr>
            <a:lvl9pPr lvl="8" rtl="0">
              <a:spcBef>
                <a:spcPts val="0"/>
              </a:spcBef>
              <a:spcAft>
                <a:spcPts val="0"/>
              </a:spcAft>
              <a:buSzPts val="1500"/>
              <a:buFont typeface="Helvetica Neue"/>
              <a:buNone/>
              <a:defRPr sz="1500" b="1">
                <a:latin typeface="Helvetica Neue"/>
                <a:ea typeface="Helvetica Neue"/>
                <a:cs typeface="Helvetica Neue"/>
                <a:sym typeface="Helvetica Neue"/>
              </a:defRPr>
            </a:lvl9pPr>
          </a:lstStyle>
          <a:p>
            <a:endParaRPr/>
          </a:p>
        </p:txBody>
      </p:sp>
      <p:sp>
        <p:nvSpPr>
          <p:cNvPr id="62" name="Google Shape;62;p19"/>
          <p:cNvSpPr txBox="1">
            <a:spLocks noGrp="1"/>
          </p:cNvSpPr>
          <p:nvPr>
            <p:ph type="title"/>
          </p:nvPr>
        </p:nvSpPr>
        <p:spPr>
          <a:xfrm>
            <a:off x="459600" y="442475"/>
            <a:ext cx="4581600" cy="1053600"/>
          </a:xfrm>
          <a:prstGeom prst="rect">
            <a:avLst/>
          </a:prstGeom>
          <a:noFill/>
          <a:ln>
            <a:noFill/>
          </a:ln>
        </p:spPr>
        <p:txBody>
          <a:bodyPr spcFirstLastPara="1" wrap="square" lIns="0" tIns="0" rIns="0" bIns="0" anchor="t" anchorCtr="0">
            <a:noAutofit/>
          </a:bodyPr>
          <a:lstStyle>
            <a:lvl1pPr lvl="0" rtl="0">
              <a:spcBef>
                <a:spcPts val="0"/>
              </a:spcBef>
              <a:spcAft>
                <a:spcPts val="0"/>
              </a:spcAft>
              <a:buClr>
                <a:schemeClr val="lt1"/>
              </a:buClr>
              <a:buSzPts val="3500"/>
              <a:buFont typeface="Inter Tight"/>
              <a:buNone/>
              <a:defRPr sz="3500" b="1">
                <a:solidFill>
                  <a:schemeClr val="lt1"/>
                </a:solidFill>
                <a:latin typeface="Inter Tight"/>
                <a:ea typeface="Inter Tight"/>
                <a:cs typeface="Inter Tight"/>
                <a:sym typeface="Inter Tight"/>
              </a:defRPr>
            </a:lvl1pPr>
            <a:lvl2pPr lvl="1"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2pPr>
            <a:lvl3pPr lvl="2"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3pPr>
            <a:lvl4pPr lvl="3"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4pPr>
            <a:lvl5pPr lvl="4"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5pPr>
            <a:lvl6pPr lvl="5"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6pPr>
            <a:lvl7pPr lvl="6"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7pPr>
            <a:lvl8pPr lvl="7"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8pPr>
            <a:lvl9pPr lvl="8" rtl="0">
              <a:spcBef>
                <a:spcPts val="0"/>
              </a:spcBef>
              <a:spcAft>
                <a:spcPts val="0"/>
              </a:spcAft>
              <a:buClr>
                <a:schemeClr val="lt1"/>
              </a:buClr>
              <a:buSzPts val="1400"/>
              <a:buFont typeface="Inter Tight"/>
              <a:buNone/>
              <a:defRPr b="1">
                <a:solidFill>
                  <a:schemeClr val="lt1"/>
                </a:solidFill>
                <a:latin typeface="Inter Tight"/>
                <a:ea typeface="Inter Tight"/>
                <a:cs typeface="Inter Tight"/>
                <a:sym typeface="Inter Tight"/>
              </a:defRPr>
            </a:lvl9pPr>
          </a:lstStyle>
          <a:p>
            <a:endParaRPr/>
          </a:p>
        </p:txBody>
      </p:sp>
      <p:sp>
        <p:nvSpPr>
          <p:cNvPr id="63" name="Google Shape;63;p19"/>
          <p:cNvSpPr txBox="1">
            <a:spLocks noGrp="1"/>
          </p:cNvSpPr>
          <p:nvPr>
            <p:ph type="body" idx="2"/>
          </p:nvPr>
        </p:nvSpPr>
        <p:spPr>
          <a:xfrm>
            <a:off x="459600" y="2330125"/>
            <a:ext cx="4066800" cy="1828800"/>
          </a:xfrm>
          <a:prstGeom prst="rect">
            <a:avLst/>
          </a:prstGeom>
          <a:noFill/>
          <a:ln>
            <a:noFill/>
          </a:ln>
        </p:spPr>
        <p:txBody>
          <a:bodyPr spcFirstLastPara="1" wrap="square" lIns="0" tIns="0" rIns="0" bIns="0" anchor="t" anchorCtr="0">
            <a:noAutofit/>
          </a:bodyPr>
          <a:lstStyle>
            <a:lvl1pPr marL="457200" lvl="0"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1pPr>
            <a:lvl2pPr marL="914400" lvl="1"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2pPr>
            <a:lvl3pPr marL="1371600" lvl="2"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3pPr>
            <a:lvl4pPr marL="1828800" lvl="3"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4pPr>
            <a:lvl5pPr marL="2286000" lvl="4"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5pPr>
            <a:lvl6pPr marL="2743200" lvl="5"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6pPr>
            <a:lvl7pPr marL="3200400" lvl="6"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7pPr>
            <a:lvl8pPr marL="3657600" lvl="7"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8pPr>
            <a:lvl9pPr marL="4114800" lvl="8" indent="-323850" rtl="0">
              <a:spcBef>
                <a:spcPts val="0"/>
              </a:spcBef>
              <a:spcAft>
                <a:spcPts val="0"/>
              </a:spcAft>
              <a:buClr>
                <a:schemeClr val="lt1"/>
              </a:buClr>
              <a:buSzPts val="1500"/>
              <a:buFont typeface="Inter Tight"/>
              <a:buChar char="■"/>
              <a:defRPr sz="1500">
                <a:solidFill>
                  <a:schemeClr val="lt1"/>
                </a:solidFill>
                <a:latin typeface="Inter Tight"/>
                <a:ea typeface="Inter Tight"/>
                <a:cs typeface="Inter Tight"/>
                <a:sym typeface="Inter Tight"/>
              </a:defRPr>
            </a:lvl9pPr>
          </a:lstStyle>
          <a:p>
            <a:endParaRPr/>
          </a:p>
        </p:txBody>
      </p:sp>
      <p:sp>
        <p:nvSpPr>
          <p:cNvPr id="64" name="Google Shape;64;p19"/>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65" name="Google Shape;65;p19"/>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Image small purple">
  <p:cSld name="TITLE_1_1_5">
    <p:bg>
      <p:bgPr>
        <a:solidFill>
          <a:srgbClr val="BE9BFF"/>
        </a:solidFill>
        <a:effectLst/>
      </p:bgPr>
    </p:bg>
    <p:spTree>
      <p:nvGrpSpPr>
        <p:cNvPr id="1" name="Shape 66"/>
        <p:cNvGrpSpPr/>
        <p:nvPr/>
      </p:nvGrpSpPr>
      <p:grpSpPr>
        <a:xfrm>
          <a:off x="0" y="0"/>
          <a:ext cx="0" cy="0"/>
          <a:chOff x="0" y="0"/>
          <a:chExt cx="0" cy="0"/>
        </a:xfrm>
      </p:grpSpPr>
      <p:sp>
        <p:nvSpPr>
          <p:cNvPr id="67" name="Google Shape;67;p20"/>
          <p:cNvSpPr>
            <a:spLocks noGrp="1"/>
          </p:cNvSpPr>
          <p:nvPr>
            <p:ph type="pic" idx="2"/>
          </p:nvPr>
        </p:nvSpPr>
        <p:spPr>
          <a:xfrm>
            <a:off x="4555000" y="0"/>
            <a:ext cx="4589100" cy="5143500"/>
          </a:xfrm>
          <a:prstGeom prst="rect">
            <a:avLst/>
          </a:prstGeom>
          <a:noFill/>
          <a:ln>
            <a:noFill/>
          </a:ln>
        </p:spPr>
      </p:sp>
      <p:sp>
        <p:nvSpPr>
          <p:cNvPr id="68" name="Google Shape;68;p20"/>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69" name="Google Shape;69;p20"/>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ver">
  <p:cSld name="TITLE_1_3_1">
    <p:spTree>
      <p:nvGrpSpPr>
        <p:cNvPr id="1" name="Shape 7"/>
        <p:cNvGrpSpPr/>
        <p:nvPr/>
      </p:nvGrpSpPr>
      <p:grpSpPr>
        <a:xfrm>
          <a:off x="0" y="0"/>
          <a:ext cx="0" cy="0"/>
          <a:chOff x="0" y="0"/>
          <a:chExt cx="0" cy="0"/>
        </a:xfrm>
      </p:grpSpPr>
      <p:pic>
        <p:nvPicPr>
          <p:cNvPr id="8" name="Google Shape;8;p3"/>
          <p:cNvPicPr preferRelativeResize="0"/>
          <p:nvPr/>
        </p:nvPicPr>
        <p:blipFill>
          <a:blip r:embed="rId2">
            <a:alphaModFix/>
          </a:blip>
          <a:stretch>
            <a:fillRect/>
          </a:stretch>
        </p:blipFill>
        <p:spPr>
          <a:xfrm>
            <a:off x="0" y="0"/>
            <a:ext cx="9144018" cy="51435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Image small white">
  <p:cSld name="TITLE_1_1_5_2">
    <p:bg>
      <p:bgPr>
        <a:solidFill>
          <a:schemeClr val="lt1"/>
        </a:solidFill>
        <a:effectLst/>
      </p:bgPr>
    </p:bg>
    <p:spTree>
      <p:nvGrpSpPr>
        <p:cNvPr id="1" name="Shape 70"/>
        <p:cNvGrpSpPr/>
        <p:nvPr/>
      </p:nvGrpSpPr>
      <p:grpSpPr>
        <a:xfrm>
          <a:off x="0" y="0"/>
          <a:ext cx="0" cy="0"/>
          <a:chOff x="0" y="0"/>
          <a:chExt cx="0" cy="0"/>
        </a:xfrm>
      </p:grpSpPr>
      <p:sp>
        <p:nvSpPr>
          <p:cNvPr id="71" name="Google Shape;71;p21"/>
          <p:cNvSpPr>
            <a:spLocks noGrp="1"/>
          </p:cNvSpPr>
          <p:nvPr>
            <p:ph type="pic" idx="2"/>
          </p:nvPr>
        </p:nvSpPr>
        <p:spPr>
          <a:xfrm>
            <a:off x="4555000" y="0"/>
            <a:ext cx="4589100" cy="5143500"/>
          </a:xfrm>
          <a:prstGeom prst="rect">
            <a:avLst/>
          </a:prstGeom>
          <a:noFill/>
          <a:ln>
            <a:noFill/>
          </a:ln>
        </p:spPr>
      </p:sp>
      <p:sp>
        <p:nvSpPr>
          <p:cNvPr id="72" name="Google Shape;72;p21"/>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73" name="Google Shape;73;p21"/>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Image small dark">
  <p:cSld name="TITLE_1_1_5_1">
    <p:bg>
      <p:bgPr>
        <a:solidFill>
          <a:srgbClr val="242385"/>
        </a:solidFill>
        <a:effectLst/>
      </p:bgPr>
    </p:bg>
    <p:spTree>
      <p:nvGrpSpPr>
        <p:cNvPr id="1" name="Shape 74"/>
        <p:cNvGrpSpPr/>
        <p:nvPr/>
      </p:nvGrpSpPr>
      <p:grpSpPr>
        <a:xfrm>
          <a:off x="0" y="0"/>
          <a:ext cx="0" cy="0"/>
          <a:chOff x="0" y="0"/>
          <a:chExt cx="0" cy="0"/>
        </a:xfrm>
      </p:grpSpPr>
      <p:sp>
        <p:nvSpPr>
          <p:cNvPr id="75" name="Google Shape;75;p22"/>
          <p:cNvSpPr>
            <a:spLocks noGrp="1"/>
          </p:cNvSpPr>
          <p:nvPr>
            <p:ph type="pic" idx="2"/>
          </p:nvPr>
        </p:nvSpPr>
        <p:spPr>
          <a:xfrm>
            <a:off x="4555000" y="0"/>
            <a:ext cx="4589100" cy="5143500"/>
          </a:xfrm>
          <a:prstGeom prst="rect">
            <a:avLst/>
          </a:prstGeom>
          <a:noFill/>
          <a:ln>
            <a:noFill/>
          </a:ln>
        </p:spPr>
      </p:sp>
      <p:sp>
        <p:nvSpPr>
          <p:cNvPr id="76" name="Google Shape;76;p22"/>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77" name="Google Shape;77;p22"/>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Image small blue">
  <p:cSld name="TITLE_1_1_5_1_1">
    <p:bg>
      <p:bgPr>
        <a:solidFill>
          <a:srgbClr val="5370E7"/>
        </a:solidFill>
        <a:effectLst/>
      </p:bgPr>
    </p:bg>
    <p:spTree>
      <p:nvGrpSpPr>
        <p:cNvPr id="1" name="Shape 78"/>
        <p:cNvGrpSpPr/>
        <p:nvPr/>
      </p:nvGrpSpPr>
      <p:grpSpPr>
        <a:xfrm>
          <a:off x="0" y="0"/>
          <a:ext cx="0" cy="0"/>
          <a:chOff x="0" y="0"/>
          <a:chExt cx="0" cy="0"/>
        </a:xfrm>
      </p:grpSpPr>
      <p:sp>
        <p:nvSpPr>
          <p:cNvPr id="79" name="Google Shape;79;p23"/>
          <p:cNvSpPr>
            <a:spLocks noGrp="1"/>
          </p:cNvSpPr>
          <p:nvPr>
            <p:ph type="pic" idx="2"/>
          </p:nvPr>
        </p:nvSpPr>
        <p:spPr>
          <a:xfrm>
            <a:off x="4555000" y="0"/>
            <a:ext cx="4589100" cy="5143500"/>
          </a:xfrm>
          <a:prstGeom prst="rect">
            <a:avLst/>
          </a:prstGeom>
          <a:noFill/>
          <a:ln>
            <a:noFill/>
          </a:ln>
        </p:spPr>
      </p:sp>
      <p:sp>
        <p:nvSpPr>
          <p:cNvPr id="80" name="Google Shape;80;p23"/>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81" name="Google Shape;81;p23"/>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Image">
  <p:cSld name="TITLE_1_1_4">
    <p:spTree>
      <p:nvGrpSpPr>
        <p:cNvPr id="1" name="Shape 82"/>
        <p:cNvGrpSpPr/>
        <p:nvPr/>
      </p:nvGrpSpPr>
      <p:grpSpPr>
        <a:xfrm>
          <a:off x="0" y="0"/>
          <a:ext cx="0" cy="0"/>
          <a:chOff x="0" y="0"/>
          <a:chExt cx="0" cy="0"/>
        </a:xfrm>
      </p:grpSpPr>
      <p:sp>
        <p:nvSpPr>
          <p:cNvPr id="83" name="Google Shape;83;p24"/>
          <p:cNvSpPr>
            <a:spLocks noGrp="1"/>
          </p:cNvSpPr>
          <p:nvPr>
            <p:ph type="pic" idx="2"/>
          </p:nvPr>
        </p:nvSpPr>
        <p:spPr>
          <a:xfrm>
            <a:off x="459625" y="501675"/>
            <a:ext cx="8220900" cy="3917700"/>
          </a:xfrm>
          <a:prstGeom prst="rect">
            <a:avLst/>
          </a:prstGeom>
          <a:noFill/>
          <a:ln>
            <a:noFill/>
          </a:ln>
        </p:spPr>
      </p:sp>
      <p:sp>
        <p:nvSpPr>
          <p:cNvPr id="84" name="Google Shape;84;p24"/>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85" name="Google Shape;85;p24"/>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Image purple">
  <p:cSld name="TITLE_1_1_4_3">
    <p:bg>
      <p:bgPr>
        <a:solidFill>
          <a:srgbClr val="BE9BFF"/>
        </a:solidFill>
        <a:effectLst/>
      </p:bgPr>
    </p:bg>
    <p:spTree>
      <p:nvGrpSpPr>
        <p:cNvPr id="1" name="Shape 86"/>
        <p:cNvGrpSpPr/>
        <p:nvPr/>
      </p:nvGrpSpPr>
      <p:grpSpPr>
        <a:xfrm>
          <a:off x="0" y="0"/>
          <a:ext cx="0" cy="0"/>
          <a:chOff x="0" y="0"/>
          <a:chExt cx="0" cy="0"/>
        </a:xfrm>
      </p:grpSpPr>
      <p:sp>
        <p:nvSpPr>
          <p:cNvPr id="87" name="Google Shape;87;p25"/>
          <p:cNvSpPr>
            <a:spLocks noGrp="1"/>
          </p:cNvSpPr>
          <p:nvPr>
            <p:ph type="pic" idx="2"/>
          </p:nvPr>
        </p:nvSpPr>
        <p:spPr>
          <a:xfrm>
            <a:off x="459625" y="501675"/>
            <a:ext cx="8220900" cy="3917700"/>
          </a:xfrm>
          <a:prstGeom prst="rect">
            <a:avLst/>
          </a:prstGeom>
          <a:noFill/>
          <a:ln>
            <a:noFill/>
          </a:ln>
        </p:spPr>
      </p:sp>
      <p:sp>
        <p:nvSpPr>
          <p:cNvPr id="88" name="Google Shape;88;p25"/>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89" name="Google Shape;89;p25"/>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Image blue">
  <p:cSld name="TITLE_1_1_4_2">
    <p:bg>
      <p:bgPr>
        <a:solidFill>
          <a:srgbClr val="5370E7"/>
        </a:solidFill>
        <a:effectLst/>
      </p:bgPr>
    </p:bg>
    <p:spTree>
      <p:nvGrpSpPr>
        <p:cNvPr id="1" name="Shape 90"/>
        <p:cNvGrpSpPr/>
        <p:nvPr/>
      </p:nvGrpSpPr>
      <p:grpSpPr>
        <a:xfrm>
          <a:off x="0" y="0"/>
          <a:ext cx="0" cy="0"/>
          <a:chOff x="0" y="0"/>
          <a:chExt cx="0" cy="0"/>
        </a:xfrm>
      </p:grpSpPr>
      <p:sp>
        <p:nvSpPr>
          <p:cNvPr id="91" name="Google Shape;91;p26"/>
          <p:cNvSpPr>
            <a:spLocks noGrp="1"/>
          </p:cNvSpPr>
          <p:nvPr>
            <p:ph type="pic" idx="2"/>
          </p:nvPr>
        </p:nvSpPr>
        <p:spPr>
          <a:xfrm>
            <a:off x="459625" y="501675"/>
            <a:ext cx="8220900" cy="3917700"/>
          </a:xfrm>
          <a:prstGeom prst="rect">
            <a:avLst/>
          </a:prstGeom>
          <a:noFill/>
          <a:ln>
            <a:noFill/>
          </a:ln>
        </p:spPr>
      </p:sp>
      <p:sp>
        <p:nvSpPr>
          <p:cNvPr id="92" name="Google Shape;92;p26"/>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93" name="Google Shape;93;p26"/>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Image dark">
  <p:cSld name="TITLE_1_1_4_1">
    <p:bg>
      <p:bgPr>
        <a:solidFill>
          <a:srgbClr val="242385"/>
        </a:solidFill>
        <a:effectLst/>
      </p:bgPr>
    </p:bg>
    <p:spTree>
      <p:nvGrpSpPr>
        <p:cNvPr id="1" name="Shape 94"/>
        <p:cNvGrpSpPr/>
        <p:nvPr/>
      </p:nvGrpSpPr>
      <p:grpSpPr>
        <a:xfrm>
          <a:off x="0" y="0"/>
          <a:ext cx="0" cy="0"/>
          <a:chOff x="0" y="0"/>
          <a:chExt cx="0" cy="0"/>
        </a:xfrm>
      </p:grpSpPr>
      <p:sp>
        <p:nvSpPr>
          <p:cNvPr id="95" name="Google Shape;95;p27"/>
          <p:cNvSpPr>
            <a:spLocks noGrp="1"/>
          </p:cNvSpPr>
          <p:nvPr>
            <p:ph type="pic" idx="2"/>
          </p:nvPr>
        </p:nvSpPr>
        <p:spPr>
          <a:xfrm>
            <a:off x="459600" y="536700"/>
            <a:ext cx="8220900" cy="3917700"/>
          </a:xfrm>
          <a:prstGeom prst="rect">
            <a:avLst/>
          </a:prstGeom>
          <a:noFill/>
          <a:ln>
            <a:noFill/>
          </a:ln>
        </p:spPr>
      </p:sp>
      <p:sp>
        <p:nvSpPr>
          <p:cNvPr id="96" name="Google Shape;96;p27"/>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97" name="Google Shape;97;p27"/>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Divider purple">
  <p:cSld name="TITLE_1_1_3">
    <p:bg>
      <p:bgPr>
        <a:solidFill>
          <a:srgbClr val="BE9BFF"/>
        </a:solidFill>
        <a:effectLst/>
      </p:bgPr>
    </p:bg>
    <p:spTree>
      <p:nvGrpSpPr>
        <p:cNvPr id="1" name="Shape 98"/>
        <p:cNvGrpSpPr/>
        <p:nvPr/>
      </p:nvGrpSpPr>
      <p:grpSpPr>
        <a:xfrm>
          <a:off x="0" y="0"/>
          <a:ext cx="0" cy="0"/>
          <a:chOff x="0" y="0"/>
          <a:chExt cx="0" cy="0"/>
        </a:xfrm>
      </p:grpSpPr>
      <p:sp>
        <p:nvSpPr>
          <p:cNvPr id="99" name="Google Shape;99;p28"/>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chemeClr val="lt1"/>
              </a:buClr>
              <a:buSzPts val="10000"/>
              <a:buFont typeface="Inter Tight"/>
              <a:buNone/>
              <a:defRPr sz="10000">
                <a:solidFill>
                  <a:schemeClr val="lt1"/>
                </a:solidFill>
                <a:latin typeface="Inter Tight"/>
                <a:ea typeface="Inter Tight"/>
                <a:cs typeface="Inter Tight"/>
                <a:sym typeface="Inter Tight"/>
              </a:defRPr>
            </a:lvl1pPr>
            <a:lvl2pPr lvl="1" rtl="0">
              <a:lnSpc>
                <a:spcPct val="80000"/>
              </a:lnSpc>
              <a:spcBef>
                <a:spcPts val="0"/>
              </a:spcBef>
              <a:spcAft>
                <a:spcPts val="0"/>
              </a:spcAft>
              <a:buSzPts val="7500"/>
              <a:buFont typeface="Inter Tight"/>
              <a:buNone/>
              <a:defRPr sz="7500" b="1">
                <a:latin typeface="Inter Tight"/>
                <a:ea typeface="Inter Tight"/>
                <a:cs typeface="Inter Tight"/>
                <a:sym typeface="Inter Tight"/>
              </a:defRPr>
            </a:lvl2pPr>
            <a:lvl3pPr lvl="2" rtl="0">
              <a:lnSpc>
                <a:spcPct val="80000"/>
              </a:lnSpc>
              <a:spcBef>
                <a:spcPts val="0"/>
              </a:spcBef>
              <a:spcAft>
                <a:spcPts val="0"/>
              </a:spcAft>
              <a:buSzPts val="7500"/>
              <a:buFont typeface="Inter Tight"/>
              <a:buNone/>
              <a:defRPr sz="7500" b="1">
                <a:latin typeface="Inter Tight"/>
                <a:ea typeface="Inter Tight"/>
                <a:cs typeface="Inter Tight"/>
                <a:sym typeface="Inter Tight"/>
              </a:defRPr>
            </a:lvl3pPr>
            <a:lvl4pPr lvl="3" rtl="0">
              <a:lnSpc>
                <a:spcPct val="80000"/>
              </a:lnSpc>
              <a:spcBef>
                <a:spcPts val="0"/>
              </a:spcBef>
              <a:spcAft>
                <a:spcPts val="0"/>
              </a:spcAft>
              <a:buSzPts val="7500"/>
              <a:buFont typeface="Inter Tight"/>
              <a:buNone/>
              <a:defRPr sz="7500" b="1">
                <a:latin typeface="Inter Tight"/>
                <a:ea typeface="Inter Tight"/>
                <a:cs typeface="Inter Tight"/>
                <a:sym typeface="Inter Tight"/>
              </a:defRPr>
            </a:lvl4pPr>
            <a:lvl5pPr lvl="4" rtl="0">
              <a:lnSpc>
                <a:spcPct val="80000"/>
              </a:lnSpc>
              <a:spcBef>
                <a:spcPts val="0"/>
              </a:spcBef>
              <a:spcAft>
                <a:spcPts val="0"/>
              </a:spcAft>
              <a:buSzPts val="7500"/>
              <a:buFont typeface="Inter Tight"/>
              <a:buNone/>
              <a:defRPr sz="7500" b="1">
                <a:latin typeface="Inter Tight"/>
                <a:ea typeface="Inter Tight"/>
                <a:cs typeface="Inter Tight"/>
                <a:sym typeface="Inter Tight"/>
              </a:defRPr>
            </a:lvl5pPr>
            <a:lvl6pPr lvl="5" rtl="0">
              <a:lnSpc>
                <a:spcPct val="80000"/>
              </a:lnSpc>
              <a:spcBef>
                <a:spcPts val="0"/>
              </a:spcBef>
              <a:spcAft>
                <a:spcPts val="0"/>
              </a:spcAft>
              <a:buSzPts val="7500"/>
              <a:buFont typeface="Inter Tight"/>
              <a:buNone/>
              <a:defRPr sz="7500" b="1">
                <a:latin typeface="Inter Tight"/>
                <a:ea typeface="Inter Tight"/>
                <a:cs typeface="Inter Tight"/>
                <a:sym typeface="Inter Tight"/>
              </a:defRPr>
            </a:lvl6pPr>
            <a:lvl7pPr lvl="6" rtl="0">
              <a:lnSpc>
                <a:spcPct val="80000"/>
              </a:lnSpc>
              <a:spcBef>
                <a:spcPts val="0"/>
              </a:spcBef>
              <a:spcAft>
                <a:spcPts val="0"/>
              </a:spcAft>
              <a:buSzPts val="7500"/>
              <a:buFont typeface="Inter Tight"/>
              <a:buNone/>
              <a:defRPr sz="7500" b="1">
                <a:latin typeface="Inter Tight"/>
                <a:ea typeface="Inter Tight"/>
                <a:cs typeface="Inter Tight"/>
                <a:sym typeface="Inter Tight"/>
              </a:defRPr>
            </a:lvl7pPr>
            <a:lvl8pPr lvl="7" rtl="0">
              <a:lnSpc>
                <a:spcPct val="80000"/>
              </a:lnSpc>
              <a:spcBef>
                <a:spcPts val="0"/>
              </a:spcBef>
              <a:spcAft>
                <a:spcPts val="0"/>
              </a:spcAft>
              <a:buSzPts val="7500"/>
              <a:buFont typeface="Inter Tight"/>
              <a:buNone/>
              <a:defRPr sz="7500" b="1">
                <a:latin typeface="Inter Tight"/>
                <a:ea typeface="Inter Tight"/>
                <a:cs typeface="Inter Tight"/>
                <a:sym typeface="Inter Tight"/>
              </a:defRPr>
            </a:lvl8pPr>
            <a:lvl9pPr lvl="8" rtl="0">
              <a:lnSpc>
                <a:spcPct val="80000"/>
              </a:lnSpc>
              <a:spcBef>
                <a:spcPts val="0"/>
              </a:spcBef>
              <a:spcAft>
                <a:spcPts val="0"/>
              </a:spcAft>
              <a:buSzPts val="7500"/>
              <a:buFont typeface="Inter Tight"/>
              <a:buNone/>
              <a:defRPr sz="7500" b="1">
                <a:latin typeface="Inter Tight"/>
                <a:ea typeface="Inter Tight"/>
                <a:cs typeface="Inter Tight"/>
                <a:sym typeface="Inter Tight"/>
              </a:defRPr>
            </a:lvl9pPr>
          </a:lstStyle>
          <a:p>
            <a:endParaRPr/>
          </a:p>
        </p:txBody>
      </p:sp>
      <p:sp>
        <p:nvSpPr>
          <p:cNvPr id="100" name="Google Shape;100;p28"/>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01" name="Google Shape;101;p28"/>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Divider White">
  <p:cSld name="TITLE_1_1_3_1">
    <p:bg>
      <p:bgPr>
        <a:solidFill>
          <a:schemeClr val="lt1"/>
        </a:solidFill>
        <a:effectLst/>
      </p:bgPr>
    </p:bg>
    <p:spTree>
      <p:nvGrpSpPr>
        <p:cNvPr id="1" name="Shape 102"/>
        <p:cNvGrpSpPr/>
        <p:nvPr/>
      </p:nvGrpSpPr>
      <p:grpSpPr>
        <a:xfrm>
          <a:off x="0" y="0"/>
          <a:ext cx="0" cy="0"/>
          <a:chOff x="0" y="0"/>
          <a:chExt cx="0" cy="0"/>
        </a:xfrm>
      </p:grpSpPr>
      <p:sp>
        <p:nvSpPr>
          <p:cNvPr id="103" name="Google Shape;103;p29"/>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sp>
        <p:nvSpPr>
          <p:cNvPr id="104" name="Google Shape;104;p29"/>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rgbClr val="5370E7"/>
              </a:buClr>
              <a:buSzPts val="10000"/>
              <a:buFont typeface="Inter Tight"/>
              <a:buNone/>
              <a:defRPr sz="10000">
                <a:solidFill>
                  <a:srgbClr val="5370E7"/>
                </a:solidFill>
                <a:latin typeface="Inter Tight"/>
                <a:ea typeface="Inter Tight"/>
                <a:cs typeface="Inter Tight"/>
                <a:sym typeface="Inter Tight"/>
              </a:defRPr>
            </a:lvl1pPr>
            <a:lvl2pPr lvl="1"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2pPr>
            <a:lvl3pPr lvl="2"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3pPr>
            <a:lvl4pPr lvl="3"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4pPr>
            <a:lvl5pPr lvl="4"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5pPr>
            <a:lvl6pPr lvl="5"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6pPr>
            <a:lvl7pPr lvl="6"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7pPr>
            <a:lvl8pPr lvl="7"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8pPr>
            <a:lvl9pPr lvl="8" rtl="0">
              <a:lnSpc>
                <a:spcPct val="80000"/>
              </a:lnSpc>
              <a:spcBef>
                <a:spcPts val="0"/>
              </a:spcBef>
              <a:spcAft>
                <a:spcPts val="0"/>
              </a:spcAft>
              <a:buClr>
                <a:srgbClr val="5370E7"/>
              </a:buClr>
              <a:buSzPts val="7500"/>
              <a:buFont typeface="Inter Tight"/>
              <a:buNone/>
              <a:defRPr sz="7500" b="1">
                <a:solidFill>
                  <a:srgbClr val="5370E7"/>
                </a:solidFill>
                <a:latin typeface="Inter Tight"/>
                <a:ea typeface="Inter Tight"/>
                <a:cs typeface="Inter Tight"/>
                <a:sym typeface="Inter Tight"/>
              </a:defRPr>
            </a:lvl9pPr>
          </a:lstStyle>
          <a:p>
            <a:endParaRPr/>
          </a:p>
        </p:txBody>
      </p:sp>
      <p:pic>
        <p:nvPicPr>
          <p:cNvPr id="105" name="Google Shape;105;p29"/>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Divider dark">
  <p:cSld name="TITLE_1_1_3_1_1">
    <p:bg>
      <p:bgPr>
        <a:solidFill>
          <a:srgbClr val="242385"/>
        </a:solidFill>
        <a:effectLst/>
      </p:bgPr>
    </p:bg>
    <p:spTree>
      <p:nvGrpSpPr>
        <p:cNvPr id="1" name="Shape 106"/>
        <p:cNvGrpSpPr/>
        <p:nvPr/>
      </p:nvGrpSpPr>
      <p:grpSpPr>
        <a:xfrm>
          <a:off x="0" y="0"/>
          <a:ext cx="0" cy="0"/>
          <a:chOff x="0" y="0"/>
          <a:chExt cx="0" cy="0"/>
        </a:xfrm>
      </p:grpSpPr>
      <p:sp>
        <p:nvSpPr>
          <p:cNvPr id="107" name="Google Shape;107;p30"/>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08" name="Google Shape;108;p30"/>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rgbClr val="BE9BFF"/>
              </a:buClr>
              <a:buSzPts val="10000"/>
              <a:buFont typeface="Inter Tight"/>
              <a:buNone/>
              <a:defRPr sz="10000">
                <a:solidFill>
                  <a:srgbClr val="BE9BFF"/>
                </a:solidFill>
                <a:latin typeface="Inter Tight"/>
                <a:ea typeface="Inter Tight"/>
                <a:cs typeface="Inter Tight"/>
                <a:sym typeface="Inter Tight"/>
              </a:defRPr>
            </a:lvl1pPr>
            <a:lvl2pPr lvl="1"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2pPr>
            <a:lvl3pPr lvl="2"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3pPr>
            <a:lvl4pPr lvl="3"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4pPr>
            <a:lvl5pPr lvl="4"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5pPr>
            <a:lvl6pPr lvl="5"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6pPr>
            <a:lvl7pPr lvl="6"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7pPr>
            <a:lvl8pPr lvl="7"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8pPr>
            <a:lvl9pPr lvl="8" rtl="0">
              <a:lnSpc>
                <a:spcPct val="80000"/>
              </a:lnSpc>
              <a:spcBef>
                <a:spcPts val="0"/>
              </a:spcBef>
              <a:spcAft>
                <a:spcPts val="0"/>
              </a:spcAft>
              <a:buClr>
                <a:srgbClr val="BE9BFF"/>
              </a:buClr>
              <a:buSzPts val="7500"/>
              <a:buFont typeface="Inter Tight"/>
              <a:buNone/>
              <a:defRPr sz="7500" b="1">
                <a:solidFill>
                  <a:srgbClr val="BE9BFF"/>
                </a:solidFill>
                <a:latin typeface="Inter Tight"/>
                <a:ea typeface="Inter Tight"/>
                <a:cs typeface="Inter Tight"/>
                <a:sym typeface="Inter Tight"/>
              </a:defRPr>
            </a:lvl9pPr>
          </a:lstStyle>
          <a:p>
            <a:endParaRPr/>
          </a:p>
        </p:txBody>
      </p:sp>
      <p:pic>
        <p:nvPicPr>
          <p:cNvPr id="109" name="Google Shape;109;p30"/>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urple">
  <p:cSld name="TITLE_1_3_1_1">
    <p:bg>
      <p:bgPr>
        <a:solidFill>
          <a:srgbClr val="BE9BFF"/>
        </a:solidFill>
        <a:effectLst/>
      </p:bgPr>
    </p:bg>
    <p:spTree>
      <p:nvGrpSpPr>
        <p:cNvPr id="1" name="Shape 9"/>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Divider blue">
  <p:cSld name="TITLE_1_1_3_1_1_1">
    <p:bg>
      <p:bgPr>
        <a:solidFill>
          <a:srgbClr val="5370E7"/>
        </a:solidFill>
        <a:effectLst/>
      </p:bgPr>
    </p:bg>
    <p:spTree>
      <p:nvGrpSpPr>
        <p:cNvPr id="1" name="Shape 110"/>
        <p:cNvGrpSpPr/>
        <p:nvPr/>
      </p:nvGrpSpPr>
      <p:grpSpPr>
        <a:xfrm>
          <a:off x="0" y="0"/>
          <a:ext cx="0" cy="0"/>
          <a:chOff x="0" y="0"/>
          <a:chExt cx="0" cy="0"/>
        </a:xfrm>
      </p:grpSpPr>
      <p:sp>
        <p:nvSpPr>
          <p:cNvPr id="111" name="Google Shape;111;p31"/>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12" name="Google Shape;112;p31"/>
          <p:cNvSpPr txBox="1">
            <a:spLocks noGrp="1"/>
          </p:cNvSpPr>
          <p:nvPr>
            <p:ph type="title"/>
          </p:nvPr>
        </p:nvSpPr>
        <p:spPr>
          <a:xfrm>
            <a:off x="425600" y="509900"/>
            <a:ext cx="8220900" cy="3594600"/>
          </a:xfrm>
          <a:prstGeom prst="rect">
            <a:avLst/>
          </a:prstGeom>
          <a:noFill/>
          <a:ln>
            <a:noFill/>
          </a:ln>
        </p:spPr>
        <p:txBody>
          <a:bodyPr spcFirstLastPara="1" wrap="square" lIns="91425" tIns="91425" rIns="91425" bIns="91425" anchor="t" anchorCtr="0">
            <a:noAutofit/>
          </a:bodyPr>
          <a:lstStyle>
            <a:lvl1pPr lvl="0" rtl="0">
              <a:lnSpc>
                <a:spcPct val="80000"/>
              </a:lnSpc>
              <a:spcBef>
                <a:spcPts val="0"/>
              </a:spcBef>
              <a:spcAft>
                <a:spcPts val="0"/>
              </a:spcAft>
              <a:buClr>
                <a:srgbClr val="242385"/>
              </a:buClr>
              <a:buSzPts val="10000"/>
              <a:buFont typeface="Inter Tight"/>
              <a:buNone/>
              <a:defRPr sz="10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9pPr>
          </a:lstStyle>
          <a:p>
            <a:endParaRPr/>
          </a:p>
        </p:txBody>
      </p:sp>
      <p:pic>
        <p:nvPicPr>
          <p:cNvPr id="113" name="Google Shape;113;p31"/>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Agenda white">
  <p:cSld name="TITLE_1_1_2">
    <p:spTree>
      <p:nvGrpSpPr>
        <p:cNvPr id="1" name="Shape 114"/>
        <p:cNvGrpSpPr/>
        <p:nvPr/>
      </p:nvGrpSpPr>
      <p:grpSpPr>
        <a:xfrm>
          <a:off x="0" y="0"/>
          <a:ext cx="0" cy="0"/>
          <a:chOff x="0" y="0"/>
          <a:chExt cx="0" cy="0"/>
        </a:xfrm>
      </p:grpSpPr>
      <p:sp>
        <p:nvSpPr>
          <p:cNvPr id="115" name="Google Shape;115;p32"/>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rgbClr val="5370E7"/>
                </a:solidFill>
                <a:latin typeface="Inter Tight"/>
                <a:ea typeface="Inter Tight"/>
                <a:cs typeface="Inter Tight"/>
                <a:sym typeface="Inter Tight"/>
              </a:rPr>
              <a:t>Agenda</a:t>
            </a:r>
            <a:endParaRPr sz="5000" b="1">
              <a:solidFill>
                <a:srgbClr val="5370E7"/>
              </a:solidFill>
              <a:latin typeface="Inter Tight"/>
              <a:ea typeface="Inter Tight"/>
              <a:cs typeface="Inter Tight"/>
              <a:sym typeface="Inter Tight"/>
            </a:endParaRPr>
          </a:p>
        </p:txBody>
      </p:sp>
      <p:sp>
        <p:nvSpPr>
          <p:cNvPr id="116" name="Google Shape;116;p32"/>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17" name="Google Shape;117;p32"/>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Agenda purple">
  <p:cSld name="TITLE_1_1_2_1">
    <p:bg>
      <p:bgPr>
        <a:solidFill>
          <a:srgbClr val="BE9BFF"/>
        </a:solidFill>
        <a:effectLst/>
      </p:bgPr>
    </p:bg>
    <p:spTree>
      <p:nvGrpSpPr>
        <p:cNvPr id="1" name="Shape 118"/>
        <p:cNvGrpSpPr/>
        <p:nvPr/>
      </p:nvGrpSpPr>
      <p:grpSpPr>
        <a:xfrm>
          <a:off x="0" y="0"/>
          <a:ext cx="0" cy="0"/>
          <a:chOff x="0" y="0"/>
          <a:chExt cx="0" cy="0"/>
        </a:xfrm>
      </p:grpSpPr>
      <p:sp>
        <p:nvSpPr>
          <p:cNvPr id="119" name="Google Shape;119;p33"/>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chemeClr val="lt1"/>
                </a:solidFill>
                <a:latin typeface="Inter Tight"/>
                <a:ea typeface="Inter Tight"/>
                <a:cs typeface="Inter Tight"/>
                <a:sym typeface="Inter Tight"/>
              </a:rPr>
              <a:t>Agenda</a:t>
            </a:r>
            <a:endParaRPr sz="5000" b="1">
              <a:solidFill>
                <a:schemeClr val="lt1"/>
              </a:solidFill>
              <a:latin typeface="Inter Tight"/>
              <a:ea typeface="Inter Tight"/>
              <a:cs typeface="Inter Tight"/>
              <a:sym typeface="Inter Tight"/>
            </a:endParaRPr>
          </a:p>
        </p:txBody>
      </p:sp>
      <p:sp>
        <p:nvSpPr>
          <p:cNvPr id="120" name="Google Shape;120;p33"/>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21" name="Google Shape;121;p33"/>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Agenda dark">
  <p:cSld name="TITLE_1_1_2_1_1">
    <p:bg>
      <p:bgPr>
        <a:solidFill>
          <a:srgbClr val="242385"/>
        </a:solidFill>
        <a:effectLst/>
      </p:bgPr>
    </p:bg>
    <p:spTree>
      <p:nvGrpSpPr>
        <p:cNvPr id="1" name="Shape 122"/>
        <p:cNvGrpSpPr/>
        <p:nvPr/>
      </p:nvGrpSpPr>
      <p:grpSpPr>
        <a:xfrm>
          <a:off x="0" y="0"/>
          <a:ext cx="0" cy="0"/>
          <a:chOff x="0" y="0"/>
          <a:chExt cx="0" cy="0"/>
        </a:xfrm>
      </p:grpSpPr>
      <p:sp>
        <p:nvSpPr>
          <p:cNvPr id="123" name="Google Shape;123;p34"/>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24" name="Google Shape;124;p34"/>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rgbClr val="BE9BFF"/>
                </a:solidFill>
                <a:latin typeface="Inter Tight"/>
                <a:ea typeface="Inter Tight"/>
                <a:cs typeface="Inter Tight"/>
                <a:sym typeface="Inter Tight"/>
              </a:rPr>
              <a:t>Agenda</a:t>
            </a:r>
            <a:endParaRPr sz="5000" b="1">
              <a:solidFill>
                <a:srgbClr val="BE9BFF"/>
              </a:solidFill>
              <a:latin typeface="Inter Tight"/>
              <a:ea typeface="Inter Tight"/>
              <a:cs typeface="Inter Tight"/>
              <a:sym typeface="Inter Tight"/>
            </a:endParaRPr>
          </a:p>
        </p:txBody>
      </p:sp>
      <p:pic>
        <p:nvPicPr>
          <p:cNvPr id="125" name="Google Shape;125;p34"/>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Agenda blue">
  <p:cSld name="TITLE_1_1_2_1_1_1">
    <p:bg>
      <p:bgPr>
        <a:solidFill>
          <a:srgbClr val="5370E7"/>
        </a:solidFill>
        <a:effectLst/>
      </p:bgPr>
    </p:bg>
    <p:spTree>
      <p:nvGrpSpPr>
        <p:cNvPr id="1" name="Shape 126"/>
        <p:cNvGrpSpPr/>
        <p:nvPr/>
      </p:nvGrpSpPr>
      <p:grpSpPr>
        <a:xfrm>
          <a:off x="0" y="0"/>
          <a:ext cx="0" cy="0"/>
          <a:chOff x="0" y="0"/>
          <a:chExt cx="0" cy="0"/>
        </a:xfrm>
      </p:grpSpPr>
      <p:sp>
        <p:nvSpPr>
          <p:cNvPr id="127" name="Google Shape;127;p35"/>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sp>
        <p:nvSpPr>
          <p:cNvPr id="128" name="Google Shape;128;p35"/>
          <p:cNvSpPr txBox="1"/>
          <p:nvPr/>
        </p:nvSpPr>
        <p:spPr>
          <a:xfrm>
            <a:off x="459600" y="2192550"/>
            <a:ext cx="2710200" cy="7584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5000" b="1">
                <a:solidFill>
                  <a:srgbClr val="242385"/>
                </a:solidFill>
                <a:latin typeface="Inter Tight"/>
                <a:ea typeface="Inter Tight"/>
                <a:cs typeface="Inter Tight"/>
                <a:sym typeface="Inter Tight"/>
              </a:rPr>
              <a:t>Agenda</a:t>
            </a:r>
            <a:endParaRPr sz="5000" b="1">
              <a:solidFill>
                <a:srgbClr val="242385"/>
              </a:solidFill>
              <a:latin typeface="Inter Tight"/>
              <a:ea typeface="Inter Tight"/>
              <a:cs typeface="Inter Tight"/>
              <a:sym typeface="Inter Tight"/>
            </a:endParaRPr>
          </a:p>
        </p:txBody>
      </p:sp>
      <p:pic>
        <p:nvPicPr>
          <p:cNvPr id="129" name="Google Shape;129;p35"/>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Folio Dark">
  <p:cSld name="TITLE_1_1_1">
    <p:bg>
      <p:bgPr>
        <a:solidFill>
          <a:srgbClr val="242385"/>
        </a:solidFill>
        <a:effectLst/>
      </p:bgPr>
    </p:bg>
    <p:spTree>
      <p:nvGrpSpPr>
        <p:cNvPr id="1" name="Shape 130"/>
        <p:cNvGrpSpPr/>
        <p:nvPr/>
      </p:nvGrpSpPr>
      <p:grpSpPr>
        <a:xfrm>
          <a:off x="0" y="0"/>
          <a:ext cx="0" cy="0"/>
          <a:chOff x="0" y="0"/>
          <a:chExt cx="0" cy="0"/>
        </a:xfrm>
      </p:grpSpPr>
      <p:sp>
        <p:nvSpPr>
          <p:cNvPr id="131" name="Google Shape;131;p36"/>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132" name="Google Shape;132;p36"/>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Folio purple">
  <p:cSld name="TITLE_1_1_1_1">
    <p:bg>
      <p:bgPr>
        <a:solidFill>
          <a:srgbClr val="BE9BFF"/>
        </a:solidFill>
        <a:effectLst/>
      </p:bgPr>
    </p:bg>
    <p:spTree>
      <p:nvGrpSpPr>
        <p:cNvPr id="1" name="Shape 133"/>
        <p:cNvGrpSpPr/>
        <p:nvPr/>
      </p:nvGrpSpPr>
      <p:grpSpPr>
        <a:xfrm>
          <a:off x="0" y="0"/>
          <a:ext cx="0" cy="0"/>
          <a:chOff x="0" y="0"/>
          <a:chExt cx="0" cy="0"/>
        </a:xfrm>
      </p:grpSpPr>
      <p:sp>
        <p:nvSpPr>
          <p:cNvPr id="134" name="Google Shape;134;p37"/>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rgbClr val="242385"/>
                </a:solidFill>
                <a:latin typeface="Inter Tight"/>
                <a:ea typeface="Inter Tight"/>
                <a:cs typeface="Inter Tight"/>
                <a:sym typeface="Inter Tight"/>
              </a:rPr>
              <a:t>© The Build Fellowship 2024</a:t>
            </a:r>
            <a:endParaRPr sz="700">
              <a:solidFill>
                <a:srgbClr val="242385"/>
              </a:solidFill>
              <a:latin typeface="Inter Tight"/>
              <a:ea typeface="Inter Tight"/>
              <a:cs typeface="Inter Tight"/>
              <a:sym typeface="Inter Tight"/>
            </a:endParaRPr>
          </a:p>
        </p:txBody>
      </p:sp>
      <p:pic>
        <p:nvPicPr>
          <p:cNvPr id="135" name="Google Shape;135;p37"/>
          <p:cNvPicPr preferRelativeResize="0"/>
          <p:nvPr/>
        </p:nvPicPr>
        <p:blipFill>
          <a:blip r:embed="rId2">
            <a:alphaModFix/>
          </a:blip>
          <a:stretch>
            <a:fillRect/>
          </a:stretch>
        </p:blipFill>
        <p:spPr>
          <a:xfrm>
            <a:off x="451851" y="4763701"/>
            <a:ext cx="1657303" cy="17317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Folio blue">
  <p:cSld name="TITLE_1_1_1_1_1">
    <p:bg>
      <p:bgPr>
        <a:solidFill>
          <a:srgbClr val="5370E7"/>
        </a:solidFill>
        <a:effectLst/>
      </p:bgPr>
    </p:bg>
    <p:spTree>
      <p:nvGrpSpPr>
        <p:cNvPr id="1" name="Shape 136"/>
        <p:cNvGrpSpPr/>
        <p:nvPr/>
      </p:nvGrpSpPr>
      <p:grpSpPr>
        <a:xfrm>
          <a:off x="0" y="0"/>
          <a:ext cx="0" cy="0"/>
          <a:chOff x="0" y="0"/>
          <a:chExt cx="0" cy="0"/>
        </a:xfrm>
      </p:grpSpPr>
      <p:sp>
        <p:nvSpPr>
          <p:cNvPr id="137" name="Google Shape;137;p38"/>
          <p:cNvSpPr txBox="1"/>
          <p:nvPr/>
        </p:nvSpPr>
        <p:spPr>
          <a:xfrm>
            <a:off x="459600" y="4789575"/>
            <a:ext cx="8220900" cy="147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700">
                <a:solidFill>
                  <a:schemeClr val="lt1"/>
                </a:solidFill>
                <a:latin typeface="Inter Tight"/>
                <a:ea typeface="Inter Tight"/>
                <a:cs typeface="Inter Tight"/>
                <a:sym typeface="Inter Tight"/>
              </a:rPr>
              <a:t>© The Build Fellowship 2024</a:t>
            </a:r>
            <a:endParaRPr sz="700">
              <a:solidFill>
                <a:schemeClr val="lt1"/>
              </a:solidFill>
              <a:latin typeface="Inter Tight"/>
              <a:ea typeface="Inter Tight"/>
              <a:cs typeface="Inter Tight"/>
              <a:sym typeface="Inter Tight"/>
            </a:endParaRPr>
          </a:p>
        </p:txBody>
      </p:sp>
      <p:pic>
        <p:nvPicPr>
          <p:cNvPr id="138" name="Google Shape;138;p38"/>
          <p:cNvPicPr preferRelativeResize="0"/>
          <p:nvPr/>
        </p:nvPicPr>
        <p:blipFill>
          <a:blip r:embed="rId2">
            <a:alphaModFix/>
          </a:blip>
          <a:stretch>
            <a:fillRect/>
          </a:stretch>
        </p:blipFill>
        <p:spPr>
          <a:xfrm>
            <a:off x="455550" y="4764477"/>
            <a:ext cx="1649889" cy="1724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light">
  <p:cSld name="TITLE_1_3_1_1_1">
    <p:bg>
      <p:bgPr>
        <a:solidFill>
          <a:srgbClr val="FAF5FF"/>
        </a:solidFill>
        <a:effectLst/>
      </p:bgPr>
    </p:bg>
    <p:spTree>
      <p:nvGrpSpPr>
        <p:cNvPr id="1" name="Shape 1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white">
  <p:cSld name="TITLE_1_3_1_1_1_1">
    <p:bg>
      <p:bgPr>
        <a:solidFill>
          <a:schemeClr val="lt1"/>
        </a:solidFill>
        <a:effectLst/>
      </p:bgPr>
    </p:bg>
    <p:spTree>
      <p:nvGrpSpPr>
        <p:cNvPr id="1" name="Shape 1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dark">
  <p:cSld name="TITLE_1_3_1_1_1_1_1">
    <p:bg>
      <p:bgPr>
        <a:solidFill>
          <a:srgbClr val="242385"/>
        </a:solidFill>
        <a:effectLst/>
      </p:bgPr>
    </p:bg>
    <p:spTree>
      <p:nvGrpSpPr>
        <p:cNvPr id="1" name="Shape 1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blue">
  <p:cSld name="TITLE_1_3_1_1_1_1_1_1">
    <p:bg>
      <p:bgPr>
        <a:solidFill>
          <a:srgbClr val="5370E7"/>
        </a:solidFill>
        <a:effectLst/>
      </p:bgPr>
    </p:bg>
    <p:spTree>
      <p:nvGrpSpPr>
        <p:cNvPr id="1" name="Shape 1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White">
  <p:cSld name="TITLE_1_2">
    <p:spTree>
      <p:nvGrpSpPr>
        <p:cNvPr id="1" name="Shape 14"/>
        <p:cNvGrpSpPr/>
        <p:nvPr/>
      </p:nvGrpSpPr>
      <p:grpSpPr>
        <a:xfrm>
          <a:off x="0" y="0"/>
          <a:ext cx="0" cy="0"/>
          <a:chOff x="0" y="0"/>
          <a:chExt cx="0" cy="0"/>
        </a:xfrm>
      </p:grpSpPr>
      <p:sp>
        <p:nvSpPr>
          <p:cNvPr id="15" name="Google Shape;15;p9"/>
          <p:cNvSpPr txBox="1">
            <a:spLocks noGrp="1"/>
          </p:cNvSpPr>
          <p:nvPr>
            <p:ph type="title"/>
          </p:nvPr>
        </p:nvSpPr>
        <p:spPr>
          <a:xfrm>
            <a:off x="395875" y="1180700"/>
            <a:ext cx="5948100" cy="2804400"/>
          </a:xfrm>
          <a:prstGeom prst="rect">
            <a:avLst/>
          </a:prstGeom>
          <a:noFill/>
          <a:ln>
            <a:noFill/>
          </a:ln>
        </p:spPr>
        <p:txBody>
          <a:bodyPr spcFirstLastPara="1" wrap="square" lIns="0" tIns="0" rIns="0" bIns="0" anchor="t" anchorCtr="0">
            <a:noAutofit/>
          </a:bodyPr>
          <a:lstStyle>
            <a:lvl1pPr lvl="0" rtl="0">
              <a:lnSpc>
                <a:spcPct val="80000"/>
              </a:lnSpc>
              <a:spcBef>
                <a:spcPts val="0"/>
              </a:spcBef>
              <a:spcAft>
                <a:spcPts val="0"/>
              </a:spcAft>
              <a:buClr>
                <a:srgbClr val="242385"/>
              </a:buClr>
              <a:buSzPts val="7500"/>
              <a:buFont typeface="Inter Tight"/>
              <a:buNone/>
              <a:defRPr sz="7500" b="1">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2pPr>
            <a:lvl3pPr lvl="2"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3pPr>
            <a:lvl4pPr lvl="3"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4pPr>
            <a:lvl5pPr lvl="4"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5pPr>
            <a:lvl6pPr lvl="5"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6pPr>
            <a:lvl7pPr lvl="6"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7pPr>
            <a:lvl8pPr lvl="7"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8pPr>
            <a:lvl9pPr lvl="8" rtl="0">
              <a:lnSpc>
                <a:spcPct val="80000"/>
              </a:lnSpc>
              <a:spcBef>
                <a:spcPts val="0"/>
              </a:spcBef>
              <a:spcAft>
                <a:spcPts val="0"/>
              </a:spcAft>
              <a:buClr>
                <a:srgbClr val="242385"/>
              </a:buClr>
              <a:buSzPts val="7500"/>
              <a:buFont typeface="Helvetica Neue"/>
              <a:buNone/>
              <a:defRPr sz="7500" b="1">
                <a:solidFill>
                  <a:srgbClr val="242385"/>
                </a:solidFill>
                <a:latin typeface="Helvetica Neue"/>
                <a:ea typeface="Helvetica Neue"/>
                <a:cs typeface="Helvetica Neue"/>
                <a:sym typeface="Helvetica Neue"/>
              </a:defRPr>
            </a:lvl9pPr>
          </a:lstStyle>
          <a:p>
            <a:endParaRPr/>
          </a:p>
        </p:txBody>
      </p:sp>
      <p:sp>
        <p:nvSpPr>
          <p:cNvPr id="16" name="Google Shape;16;p9"/>
          <p:cNvSpPr txBox="1">
            <a:spLocks noGrp="1"/>
          </p:cNvSpPr>
          <p:nvPr>
            <p:ph type="title" idx="2"/>
          </p:nvPr>
        </p:nvSpPr>
        <p:spPr>
          <a:xfrm>
            <a:off x="395875" y="4457100"/>
            <a:ext cx="5820600" cy="297300"/>
          </a:xfrm>
          <a:prstGeom prst="rect">
            <a:avLst/>
          </a:prstGeom>
          <a:noFill/>
          <a:ln>
            <a:noFill/>
          </a:ln>
        </p:spPr>
        <p:txBody>
          <a:bodyPr spcFirstLastPara="1" wrap="square" lIns="0" tIns="0" rIns="0" bIns="0" anchor="ctr" anchorCtr="0">
            <a:noAutofit/>
          </a:bodyPr>
          <a:lstStyle>
            <a:lvl1pPr lvl="0" rtl="0">
              <a:lnSpc>
                <a:spcPct val="80000"/>
              </a:lnSpc>
              <a:spcBef>
                <a:spcPts val="0"/>
              </a:spcBef>
              <a:spcAft>
                <a:spcPts val="0"/>
              </a:spcAft>
              <a:buClr>
                <a:srgbClr val="242385"/>
              </a:buClr>
              <a:buSzPts val="1000"/>
              <a:buFont typeface="Inter Tight"/>
              <a:buNone/>
              <a:defRPr sz="1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9pPr>
          </a:lstStyle>
          <a:p>
            <a:endParaRPr/>
          </a:p>
        </p:txBody>
      </p:sp>
      <p:pic>
        <p:nvPicPr>
          <p:cNvPr id="17" name="Google Shape;17;p9"/>
          <p:cNvPicPr preferRelativeResize="0"/>
          <p:nvPr/>
        </p:nvPicPr>
        <p:blipFill>
          <a:blip r:embed="rId2">
            <a:alphaModFix/>
          </a:blip>
          <a:stretch>
            <a:fillRect/>
          </a:stretch>
        </p:blipFill>
        <p:spPr>
          <a:xfrm>
            <a:off x="389038" y="411392"/>
            <a:ext cx="2845117" cy="2973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Yellow">
  <p:cSld name="TITLE_1_2_1">
    <p:bg>
      <p:bgPr>
        <a:solidFill>
          <a:srgbClr val="5370E7"/>
        </a:solidFill>
        <a:effectLst/>
      </p:bgPr>
    </p:bg>
    <p:spTree>
      <p:nvGrpSpPr>
        <p:cNvPr id="1" name="Shape 18"/>
        <p:cNvGrpSpPr/>
        <p:nvPr/>
      </p:nvGrpSpPr>
      <p:grpSpPr>
        <a:xfrm>
          <a:off x="0" y="0"/>
          <a:ext cx="0" cy="0"/>
          <a:chOff x="0" y="0"/>
          <a:chExt cx="0" cy="0"/>
        </a:xfrm>
      </p:grpSpPr>
      <p:sp>
        <p:nvSpPr>
          <p:cNvPr id="19" name="Google Shape;19;p10"/>
          <p:cNvSpPr txBox="1">
            <a:spLocks noGrp="1"/>
          </p:cNvSpPr>
          <p:nvPr>
            <p:ph type="title"/>
          </p:nvPr>
        </p:nvSpPr>
        <p:spPr>
          <a:xfrm>
            <a:off x="395875" y="1180700"/>
            <a:ext cx="5948100" cy="2804400"/>
          </a:xfrm>
          <a:prstGeom prst="rect">
            <a:avLst/>
          </a:prstGeom>
          <a:noFill/>
          <a:ln>
            <a:noFill/>
          </a:ln>
        </p:spPr>
        <p:txBody>
          <a:bodyPr spcFirstLastPara="1" wrap="square" lIns="0" tIns="0" rIns="0" bIns="0" anchor="t" anchorCtr="0">
            <a:noAutofit/>
          </a:bodyPr>
          <a:lstStyle>
            <a:lvl1pPr lvl="0" rtl="0">
              <a:lnSpc>
                <a:spcPct val="80000"/>
              </a:lnSpc>
              <a:spcBef>
                <a:spcPts val="0"/>
              </a:spcBef>
              <a:spcAft>
                <a:spcPts val="0"/>
              </a:spcAft>
              <a:buClr>
                <a:schemeClr val="lt1"/>
              </a:buClr>
              <a:buSzPts val="7500"/>
              <a:buFont typeface="Inter Tight"/>
              <a:buNone/>
              <a:defRPr sz="7500" b="1">
                <a:solidFill>
                  <a:schemeClr val="lt1"/>
                </a:solidFill>
                <a:latin typeface="Inter Tight"/>
                <a:ea typeface="Inter Tight"/>
                <a:cs typeface="Inter Tight"/>
                <a:sym typeface="Inter Tight"/>
              </a:defRPr>
            </a:lvl1pPr>
            <a:lvl2pPr lvl="1"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2pPr>
            <a:lvl3pPr lvl="2"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3pPr>
            <a:lvl4pPr lvl="3"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4pPr>
            <a:lvl5pPr lvl="4"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5pPr>
            <a:lvl6pPr lvl="5"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6pPr>
            <a:lvl7pPr lvl="6"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7pPr>
            <a:lvl8pPr lvl="7"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8pPr>
            <a:lvl9pPr lvl="8" rtl="0">
              <a:lnSpc>
                <a:spcPct val="80000"/>
              </a:lnSpc>
              <a:spcBef>
                <a:spcPts val="0"/>
              </a:spcBef>
              <a:spcAft>
                <a:spcPts val="0"/>
              </a:spcAft>
              <a:buClr>
                <a:schemeClr val="lt1"/>
              </a:buClr>
              <a:buSzPts val="7500"/>
              <a:buFont typeface="Helvetica Neue"/>
              <a:buNone/>
              <a:defRPr sz="7500" b="1">
                <a:solidFill>
                  <a:schemeClr val="lt1"/>
                </a:solidFill>
                <a:latin typeface="Helvetica Neue"/>
                <a:ea typeface="Helvetica Neue"/>
                <a:cs typeface="Helvetica Neue"/>
                <a:sym typeface="Helvetica Neue"/>
              </a:defRPr>
            </a:lvl9pPr>
          </a:lstStyle>
          <a:p>
            <a:endParaRPr/>
          </a:p>
        </p:txBody>
      </p:sp>
      <p:sp>
        <p:nvSpPr>
          <p:cNvPr id="20" name="Google Shape;20;p10"/>
          <p:cNvSpPr txBox="1">
            <a:spLocks noGrp="1"/>
          </p:cNvSpPr>
          <p:nvPr>
            <p:ph type="title" idx="2"/>
          </p:nvPr>
        </p:nvSpPr>
        <p:spPr>
          <a:xfrm>
            <a:off x="395875" y="4457100"/>
            <a:ext cx="5820600" cy="297300"/>
          </a:xfrm>
          <a:prstGeom prst="rect">
            <a:avLst/>
          </a:prstGeom>
          <a:noFill/>
          <a:ln>
            <a:noFill/>
          </a:ln>
        </p:spPr>
        <p:txBody>
          <a:bodyPr spcFirstLastPara="1" wrap="square" lIns="0" tIns="0" rIns="0" bIns="0" anchor="ctr" anchorCtr="0">
            <a:noAutofit/>
          </a:bodyPr>
          <a:lstStyle>
            <a:lvl1pPr lvl="0" rtl="0">
              <a:lnSpc>
                <a:spcPct val="80000"/>
              </a:lnSpc>
              <a:spcBef>
                <a:spcPts val="0"/>
              </a:spcBef>
              <a:spcAft>
                <a:spcPts val="0"/>
              </a:spcAft>
              <a:buClr>
                <a:srgbClr val="242385"/>
              </a:buClr>
              <a:buSzPts val="1000"/>
              <a:buFont typeface="Inter Tight"/>
              <a:buNone/>
              <a:defRPr sz="1000">
                <a:solidFill>
                  <a:srgbClr val="242385"/>
                </a:solidFill>
                <a:latin typeface="Inter Tight"/>
                <a:ea typeface="Inter Tight"/>
                <a:cs typeface="Inter Tight"/>
                <a:sym typeface="Inter Tight"/>
              </a:defRPr>
            </a:lvl1pPr>
            <a:lvl2pPr lvl="1"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2pPr>
            <a:lvl3pPr lvl="2"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3pPr>
            <a:lvl4pPr lvl="3"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4pPr>
            <a:lvl5pPr lvl="4"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5pPr>
            <a:lvl6pPr lvl="5"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6pPr>
            <a:lvl7pPr lvl="6"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7pPr>
            <a:lvl8pPr lvl="7"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8pPr>
            <a:lvl9pPr lvl="8" rtl="0">
              <a:lnSpc>
                <a:spcPct val="80000"/>
              </a:lnSpc>
              <a:spcBef>
                <a:spcPts val="0"/>
              </a:spcBef>
              <a:spcAft>
                <a:spcPts val="0"/>
              </a:spcAft>
              <a:buClr>
                <a:srgbClr val="242385"/>
              </a:buClr>
              <a:buSzPts val="1000"/>
              <a:buFont typeface="Inter Tight"/>
              <a:buNone/>
              <a:defRPr sz="1000" b="1">
                <a:solidFill>
                  <a:srgbClr val="242385"/>
                </a:solidFill>
                <a:latin typeface="Inter Tight"/>
                <a:ea typeface="Inter Tight"/>
                <a:cs typeface="Inter Tight"/>
                <a:sym typeface="Inter Tight"/>
              </a:defRPr>
            </a:lvl9pPr>
          </a:lstStyle>
          <a:p>
            <a:endParaRPr/>
          </a:p>
        </p:txBody>
      </p:sp>
      <p:pic>
        <p:nvPicPr>
          <p:cNvPr id="21" name="Google Shape;21;p10"/>
          <p:cNvPicPr preferRelativeResize="0"/>
          <p:nvPr/>
        </p:nvPicPr>
        <p:blipFill>
          <a:blip r:embed="rId2">
            <a:alphaModFix/>
          </a:blip>
          <a:stretch>
            <a:fillRect/>
          </a:stretch>
        </p:blipFill>
        <p:spPr>
          <a:xfrm>
            <a:off x="389000" y="411400"/>
            <a:ext cx="2845189" cy="2973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4.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4.xml"/><Relationship Id="rId4" Type="http://schemas.openxmlformats.org/officeDocument/2006/relationships/image" Target="../media/image9.jpe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hyperlink" Target="https://github.com/karpathy/nanoGPT"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82D6EEA1-5A81-074C-EDE9-58CB5087DFE4}"/>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53AC44CD-8329-14A0-7F15-49654E2BF89C}"/>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Last week's section (cont.)</a:t>
            </a:r>
            <a:br>
              <a:rPr lang="en" sz="3200" dirty="0"/>
            </a:br>
            <a:endParaRPr lang="en" sz="3200" dirty="0"/>
          </a:p>
        </p:txBody>
      </p:sp>
      <p:pic>
        <p:nvPicPr>
          <p:cNvPr id="170" name="Google Shape;170;p43">
            <a:extLst>
              <a:ext uri="{FF2B5EF4-FFF2-40B4-BE49-F238E27FC236}">
                <a16:creationId xmlns:a16="http://schemas.microsoft.com/office/drawing/2014/main" id="{06405856-16A1-3A97-FC9C-E02BC730F858}"/>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4738BECA-009A-1796-B97D-0128392C3AF8}"/>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Notice what is being printed</a:t>
            </a:r>
            <a:endParaRPr lang="en-US">
              <a:solidFill>
                <a:srgbClr val="000000"/>
              </a:solidFill>
            </a:endParaRPr>
          </a:p>
          <a:p>
            <a:pPr lvl="1">
              <a:lnSpc>
                <a:spcPct val="150000"/>
              </a:lnSpc>
            </a:pPr>
            <a:r>
              <a:rPr lang="en-US" dirty="0"/>
              <a:t>What is happening to the loss? Is it going up, down, staying constant, or none of the above?</a:t>
            </a:r>
            <a:endParaRPr lang="en-US">
              <a:solidFill>
                <a:srgbClr val="000000"/>
              </a:solidFill>
            </a:endParaRPr>
          </a:p>
          <a:p>
            <a:pPr indent="-285750">
              <a:lnSpc>
                <a:spcPct val="150000"/>
              </a:lnSpc>
            </a:pPr>
            <a:r>
              <a:rPr lang="en-US" dirty="0"/>
              <a:t>Observe these values and how they depend on our parameters. </a:t>
            </a:r>
          </a:p>
          <a:p>
            <a:pPr lvl="1">
              <a:lnSpc>
                <a:spcPct val="150000"/>
              </a:lnSpc>
            </a:pPr>
            <a:r>
              <a:rPr lang="en-US" dirty="0"/>
              <a:t>What happens when you increase the number of iterations?</a:t>
            </a:r>
          </a:p>
          <a:p>
            <a:pPr lvl="1">
              <a:lnSpc>
                <a:spcPct val="150000"/>
              </a:lnSpc>
            </a:pPr>
            <a:r>
              <a:rPr lang="en-US" dirty="0"/>
              <a:t>What happens when you increase the number of layers?</a:t>
            </a:r>
          </a:p>
          <a:p>
            <a:pPr lvl="1">
              <a:lnSpc>
                <a:spcPct val="150000"/>
              </a:lnSpc>
            </a:pPr>
            <a:r>
              <a:rPr lang="en-US" dirty="0"/>
              <a:t>What about number of embeddings?</a:t>
            </a:r>
          </a:p>
          <a:p>
            <a:pPr lvl="1">
              <a:lnSpc>
                <a:spcPct val="150000"/>
              </a:lnSpc>
            </a:pPr>
            <a:r>
              <a:rPr lang="en-US" dirty="0"/>
              <a:t>What about </a:t>
            </a:r>
            <a:r>
              <a:rPr lang="en-US" dirty="0" err="1"/>
              <a:t>eval_iters</a:t>
            </a:r>
            <a:r>
              <a:rPr lang="en-US" dirty="0"/>
              <a:t> (number of iterations)? </a:t>
            </a:r>
          </a:p>
          <a:p>
            <a:pPr indent="-285750">
              <a:lnSpc>
                <a:spcPct val="150000"/>
              </a:lnSpc>
            </a:pPr>
            <a:r>
              <a:rPr lang="en-US" dirty="0"/>
              <a:t>No need for anything fancy – just observe and note it down in a file! :)</a:t>
            </a:r>
          </a:p>
          <a:p>
            <a:pPr lvl="1">
              <a:lnSpc>
                <a:spcPct val="150000"/>
              </a:lnSpc>
            </a:pPr>
            <a:endParaRPr lang="en-US" dirty="0"/>
          </a:p>
          <a:p>
            <a:pPr marL="419100" indent="-285750">
              <a:lnSpc>
                <a:spcPct val="150000"/>
              </a:lnSpc>
            </a:pPr>
            <a:endParaRPr lang="en-US" dirty="0"/>
          </a:p>
          <a:p>
            <a:pPr marL="133350" indent="0">
              <a:lnSpc>
                <a:spcPct val="150000"/>
              </a:lnSpc>
              <a:buNone/>
            </a:pPr>
            <a:endParaRPr lang="en-US" dirty="0"/>
          </a:p>
        </p:txBody>
      </p:sp>
    </p:spTree>
    <p:extLst>
      <p:ext uri="{BB962C8B-B14F-4D97-AF65-F5344CB8AC3E}">
        <p14:creationId xmlns:p14="http://schemas.microsoft.com/office/powerpoint/2010/main" val="39460236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EB3EB5A8-CF73-BB10-7027-C0765FAF7884}"/>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3E044E3C-963E-EAC4-CDAB-B4225EC80254}"/>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This week's section </a:t>
            </a:r>
            <a:br>
              <a:rPr lang="en" sz="3200" dirty="0"/>
            </a:br>
            <a:endParaRPr lang="en" sz="3200" dirty="0"/>
          </a:p>
        </p:txBody>
      </p:sp>
      <p:pic>
        <p:nvPicPr>
          <p:cNvPr id="170" name="Google Shape;170;p43">
            <a:extLst>
              <a:ext uri="{FF2B5EF4-FFF2-40B4-BE49-F238E27FC236}">
                <a16:creationId xmlns:a16="http://schemas.microsoft.com/office/drawing/2014/main" id="{41E011F4-5C59-3565-86E8-2AFF2C94BA44}"/>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AD66695B-8B0D-A8ED-679D-4E17F4D6A2D1}"/>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We now want to run the sample.py file to actually generate this new text </a:t>
            </a:r>
          </a:p>
          <a:p>
            <a:pPr marL="419100" indent="-285750">
              <a:lnSpc>
                <a:spcPct val="150000"/>
              </a:lnSpc>
            </a:pPr>
            <a:r>
              <a:rPr lang="en-US" dirty="0"/>
              <a:t>Inside the cloned repository from last week run the following -</a:t>
            </a:r>
          </a:p>
          <a:p>
            <a:pPr lvl="1">
              <a:lnSpc>
                <a:spcPct val="150000"/>
              </a:lnSpc>
            </a:pPr>
            <a:r>
              <a:rPr lang="en-US" dirty="0">
                <a:latin typeface="Bookman Old Style"/>
              </a:rPr>
              <a:t>python sample.py --</a:t>
            </a:r>
            <a:r>
              <a:rPr lang="en-US" dirty="0" err="1">
                <a:latin typeface="Bookman Old Style"/>
              </a:rPr>
              <a:t>out_dir</a:t>
            </a:r>
            <a:r>
              <a:rPr lang="en-US" dirty="0">
                <a:latin typeface="Bookman Old Style"/>
              </a:rPr>
              <a:t>=out-</a:t>
            </a:r>
            <a:r>
              <a:rPr lang="en-US" dirty="0" err="1">
                <a:latin typeface="Bookman Old Style"/>
              </a:rPr>
              <a:t>shakespeare</a:t>
            </a:r>
            <a:r>
              <a:rPr lang="en-US" dirty="0">
                <a:latin typeface="Bookman Old Style"/>
              </a:rPr>
              <a:t>-char</a:t>
            </a:r>
          </a:p>
          <a:p>
            <a:pPr indent="-285750">
              <a:lnSpc>
                <a:spcPct val="150000"/>
              </a:lnSpc>
            </a:pPr>
            <a:r>
              <a:rPr lang="en-US" dirty="0"/>
              <a:t>This command will generate 10 samples, you can look into the file and change it to be any number you want. </a:t>
            </a:r>
          </a:p>
          <a:p>
            <a:pPr marL="419100" indent="-285750">
              <a:lnSpc>
                <a:spcPct val="150000"/>
              </a:lnSpc>
            </a:pPr>
            <a:endParaRPr lang="en-US" dirty="0"/>
          </a:p>
          <a:p>
            <a:pPr marL="133350" indent="0">
              <a:lnSpc>
                <a:spcPct val="150000"/>
              </a:lnSpc>
              <a:buNone/>
            </a:pPr>
            <a:endParaRPr lang="en-US" dirty="0"/>
          </a:p>
        </p:txBody>
      </p:sp>
    </p:spTree>
    <p:extLst>
      <p:ext uri="{BB962C8B-B14F-4D97-AF65-F5344CB8AC3E}">
        <p14:creationId xmlns:p14="http://schemas.microsoft.com/office/powerpoint/2010/main" val="2336224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12A69284-F13D-6EC0-2D21-D500D17A4E86}"/>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6F392FEF-9AAC-5EC5-6FF3-D1500BB6011C}"/>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This week's section </a:t>
            </a:r>
            <a:br>
              <a:rPr lang="en" sz="3200" dirty="0"/>
            </a:br>
            <a:endParaRPr lang="en" sz="3200" dirty="0"/>
          </a:p>
        </p:txBody>
      </p:sp>
      <p:pic>
        <p:nvPicPr>
          <p:cNvPr id="170" name="Google Shape;170;p43">
            <a:extLst>
              <a:ext uri="{FF2B5EF4-FFF2-40B4-BE49-F238E27FC236}">
                <a16:creationId xmlns:a16="http://schemas.microsoft.com/office/drawing/2014/main" id="{26DD2973-EBBD-9C75-12FA-5F6581AC88A7}"/>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0078D9C9-B498-F0E6-F0B0-02784F09B9B1}"/>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Once you have the sample.py working, you can tweak the </a:t>
            </a:r>
            <a:r>
              <a:rPr lang="en-US" dirty="0" err="1"/>
              <a:t>train.py's</a:t>
            </a:r>
            <a:r>
              <a:rPr lang="en-US" dirty="0"/>
              <a:t> parameters from last week's assignment and see what outputs with models that have a lower training loss look like. </a:t>
            </a:r>
          </a:p>
          <a:p>
            <a:pPr marL="419100" indent="-285750">
              <a:lnSpc>
                <a:spcPct val="150000"/>
              </a:lnSpc>
            </a:pPr>
            <a:r>
              <a:rPr lang="en-US" dirty="0"/>
              <a:t>Now we will move onto the section of connecting this code to our "movies" dataset</a:t>
            </a:r>
          </a:p>
          <a:p>
            <a:pPr marL="133350" indent="0">
              <a:lnSpc>
                <a:spcPct val="150000"/>
              </a:lnSpc>
              <a:buNone/>
            </a:pPr>
            <a:endParaRPr lang="en-US" dirty="0"/>
          </a:p>
          <a:p>
            <a:pPr marL="133350" indent="0">
              <a:lnSpc>
                <a:spcPct val="150000"/>
              </a:lnSpc>
              <a:buNone/>
            </a:pPr>
            <a:endParaRPr lang="en-US" dirty="0"/>
          </a:p>
        </p:txBody>
      </p:sp>
    </p:spTree>
    <p:extLst>
      <p:ext uri="{BB962C8B-B14F-4D97-AF65-F5344CB8AC3E}">
        <p14:creationId xmlns:p14="http://schemas.microsoft.com/office/powerpoint/2010/main" val="306489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17811120-A88F-121D-5181-93760C272768}"/>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25A0D987-4DA8-2BEA-B57E-39FD3B13C780}"/>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This week's section (cont.)</a:t>
            </a:r>
            <a:br>
              <a:rPr lang="en" sz="3200" dirty="0"/>
            </a:br>
            <a:endParaRPr lang="en" sz="3200" dirty="0"/>
          </a:p>
        </p:txBody>
      </p:sp>
      <p:pic>
        <p:nvPicPr>
          <p:cNvPr id="170" name="Google Shape;170;p43">
            <a:extLst>
              <a:ext uri="{FF2B5EF4-FFF2-40B4-BE49-F238E27FC236}">
                <a16:creationId xmlns:a16="http://schemas.microsoft.com/office/drawing/2014/main" id="{F0ECDAA0-5768-3F6B-3C8F-4863CE3E027B}"/>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66C3F641-5BE5-2A51-C1ED-4E8A87117AA4}"/>
              </a:ext>
            </a:extLst>
          </p:cNvPr>
          <p:cNvSpPr>
            <a:spLocks noGrp="1"/>
          </p:cNvSpPr>
          <p:nvPr>
            <p:ph type="body" idx="2"/>
          </p:nvPr>
        </p:nvSpPr>
        <p:spPr>
          <a:xfrm>
            <a:off x="491707" y="1166994"/>
            <a:ext cx="8046924" cy="3289913"/>
          </a:xfrm>
        </p:spPr>
        <p:txBody>
          <a:bodyPr/>
          <a:lstStyle/>
          <a:p>
            <a:pPr marL="419100" indent="-285750">
              <a:lnSpc>
                <a:spcPct val="150000"/>
              </a:lnSpc>
            </a:pPr>
            <a:r>
              <a:rPr lang="en-US" dirty="0"/>
              <a:t>Create a sub directory inside your main oaf directory and call it –</a:t>
            </a:r>
            <a:r>
              <a:rPr lang="en-US" b="1" dirty="0"/>
              <a:t> </a:t>
            </a:r>
            <a:r>
              <a:rPr lang="en-US" b="1">
                <a:latin typeface="Bookman Old Style"/>
              </a:rPr>
              <a:t>myNanoGPT</a:t>
            </a:r>
          </a:p>
          <a:p>
            <a:pPr marL="419100" indent="-285750">
              <a:lnSpc>
                <a:spcPct val="150000"/>
              </a:lnSpc>
            </a:pPr>
            <a:r>
              <a:rPr lang="en-US" dirty="0"/>
              <a:t>Inside this directory create the </a:t>
            </a:r>
            <a:r>
              <a:rPr lang="en-US" b="1" dirty="0">
                <a:latin typeface="Bookman Old Style"/>
              </a:rPr>
              <a:t>data</a:t>
            </a:r>
            <a:r>
              <a:rPr lang="en-US" dirty="0"/>
              <a:t> directory, and inside that create a sub directory for this specific dataset called </a:t>
            </a:r>
            <a:r>
              <a:rPr lang="en-US" b="1" dirty="0">
                <a:latin typeface="Bookman Old Style"/>
              </a:rPr>
              <a:t>movies</a:t>
            </a:r>
            <a:r>
              <a:rPr lang="en-US" dirty="0"/>
              <a:t>. Inside this directory add these files -</a:t>
            </a:r>
          </a:p>
          <a:p>
            <a:pPr lvl="1">
              <a:lnSpc>
                <a:spcPct val="150000"/>
              </a:lnSpc>
            </a:pPr>
            <a:r>
              <a:rPr lang="en-US" b="1" dirty="0">
                <a:latin typeface="Bookman Old Style"/>
              </a:rPr>
              <a:t>input.txt</a:t>
            </a:r>
            <a:r>
              <a:rPr lang="en-US" dirty="0"/>
              <a:t> file which is the contents of your cleaned movie corpus</a:t>
            </a:r>
            <a:endParaRPr lang="en-US"/>
          </a:p>
          <a:p>
            <a:pPr lvl="1">
              <a:lnSpc>
                <a:spcPct val="150000"/>
              </a:lnSpc>
            </a:pPr>
            <a:r>
              <a:rPr lang="en-US" b="1" dirty="0">
                <a:latin typeface="Bookman Old Style"/>
              </a:rPr>
              <a:t>prepare.py</a:t>
            </a:r>
            <a:r>
              <a:rPr lang="en-US" dirty="0"/>
              <a:t> which is the contents of the existing </a:t>
            </a:r>
            <a:r>
              <a:rPr lang="en-US" b="1" dirty="0">
                <a:latin typeface="Bookman Old Style"/>
              </a:rPr>
              <a:t>data/shakspeare/prepare.py</a:t>
            </a:r>
          </a:p>
          <a:p>
            <a:pPr>
              <a:lnSpc>
                <a:spcPct val="150000"/>
              </a:lnSpc>
            </a:pPr>
            <a:r>
              <a:rPr lang="en-US" dirty="0"/>
              <a:t>Once you run the</a:t>
            </a:r>
            <a:r>
              <a:rPr lang="en-US" b="1" dirty="0">
                <a:latin typeface="Bookman Old Style"/>
              </a:rPr>
              <a:t> prepare.py</a:t>
            </a:r>
            <a:r>
              <a:rPr lang="en-US" dirty="0"/>
              <a:t> step it should create the binary files </a:t>
            </a:r>
            <a:r>
              <a:rPr lang="en-US" b="1" dirty="0" err="1">
                <a:latin typeface="Bookman Old Style"/>
              </a:rPr>
              <a:t>train.bin</a:t>
            </a:r>
            <a:r>
              <a:rPr lang="en-US" dirty="0"/>
              <a:t> and </a:t>
            </a:r>
            <a:r>
              <a:rPr lang="en-US" b="1" dirty="0" err="1">
                <a:latin typeface="Bookman Old Style"/>
              </a:rPr>
              <a:t>val.bin</a:t>
            </a:r>
            <a:r>
              <a:rPr lang="en-US" dirty="0"/>
              <a:t> inside the </a:t>
            </a:r>
            <a:r>
              <a:rPr lang="en-US" b="1" dirty="0">
                <a:latin typeface="Bookman Old Style"/>
              </a:rPr>
              <a:t>data/movies</a:t>
            </a:r>
            <a:r>
              <a:rPr lang="en-US" dirty="0"/>
              <a:t> directory</a:t>
            </a:r>
          </a:p>
          <a:p>
            <a:endParaRPr lang="en-US" dirty="0"/>
          </a:p>
          <a:p>
            <a:pPr marL="133350" indent="0">
              <a:lnSpc>
                <a:spcPct val="150000"/>
              </a:lnSpc>
              <a:buNone/>
            </a:pPr>
            <a:endParaRPr lang="en-US" dirty="0"/>
          </a:p>
          <a:p>
            <a:pPr marL="133350" indent="0">
              <a:lnSpc>
                <a:spcPct val="150000"/>
              </a:lnSpc>
              <a:buNone/>
            </a:pPr>
            <a:endParaRPr lang="en-US" dirty="0"/>
          </a:p>
          <a:p>
            <a:pPr marL="133350" indent="0">
              <a:lnSpc>
                <a:spcPct val="150000"/>
              </a:lnSpc>
              <a:buNone/>
            </a:pPr>
            <a:endParaRPr lang="en-US" dirty="0"/>
          </a:p>
        </p:txBody>
      </p:sp>
    </p:spTree>
    <p:extLst>
      <p:ext uri="{BB962C8B-B14F-4D97-AF65-F5344CB8AC3E}">
        <p14:creationId xmlns:p14="http://schemas.microsoft.com/office/powerpoint/2010/main" val="26335158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5B46B1D1-D18D-648E-9526-F30E86555E58}"/>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EAA3DB28-B22C-1DE2-AFBF-3FCFC4ECE71E}"/>
              </a:ext>
            </a:extLst>
          </p:cNvPr>
          <p:cNvSpPr txBox="1">
            <a:spLocks noGrp="1"/>
          </p:cNvSpPr>
          <p:nvPr>
            <p:ph type="title"/>
          </p:nvPr>
        </p:nvSpPr>
        <p:spPr>
          <a:xfrm>
            <a:off x="742575" y="442475"/>
            <a:ext cx="8023443" cy="709716"/>
          </a:xfrm>
          <a:prstGeom prst="rect">
            <a:avLst/>
          </a:prstGeom>
        </p:spPr>
        <p:txBody>
          <a:bodyPr spcFirstLastPara="1" wrap="square" lIns="0" tIns="0" rIns="0" bIns="0" anchor="t" anchorCtr="0">
            <a:noAutofit/>
          </a:bodyPr>
          <a:lstStyle/>
          <a:p>
            <a:r>
              <a:rPr lang="en" sz="3200" dirty="0"/>
              <a:t>This week's section (cont.)</a:t>
            </a:r>
            <a:br>
              <a:rPr lang="en" sz="3200" dirty="0"/>
            </a:br>
            <a:endParaRPr lang="en" sz="3200" dirty="0"/>
          </a:p>
        </p:txBody>
      </p:sp>
      <p:pic>
        <p:nvPicPr>
          <p:cNvPr id="170" name="Google Shape;170;p43">
            <a:extLst>
              <a:ext uri="{FF2B5EF4-FFF2-40B4-BE49-F238E27FC236}">
                <a16:creationId xmlns:a16="http://schemas.microsoft.com/office/drawing/2014/main" id="{3859D99E-C024-88D5-806E-1A27C6DDE23F}"/>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23DE083D-A82A-1673-5BD1-B6D2F4FACE63}"/>
              </a:ext>
            </a:extLst>
          </p:cNvPr>
          <p:cNvSpPr>
            <a:spLocks noGrp="1"/>
          </p:cNvSpPr>
          <p:nvPr>
            <p:ph type="body" idx="2"/>
          </p:nvPr>
        </p:nvSpPr>
        <p:spPr>
          <a:xfrm>
            <a:off x="491707" y="1056024"/>
            <a:ext cx="8046924" cy="3400883"/>
          </a:xfrm>
        </p:spPr>
        <p:txBody>
          <a:bodyPr/>
          <a:lstStyle/>
          <a:p>
            <a:r>
              <a:rPr lang="en-US" dirty="0"/>
              <a:t>In the main directory add these files </a:t>
            </a:r>
            <a:endParaRPr lang="en-US" dirty="0">
              <a:solidFill>
                <a:srgbClr val="000000"/>
              </a:solidFill>
            </a:endParaRPr>
          </a:p>
          <a:p>
            <a:pPr lvl="1"/>
            <a:r>
              <a:rPr lang="en-US" b="1" dirty="0">
                <a:latin typeface="Bookman Old Style"/>
              </a:rPr>
              <a:t>configurator.py</a:t>
            </a:r>
            <a:r>
              <a:rPr lang="en-US" dirty="0"/>
              <a:t> which is the same as </a:t>
            </a:r>
            <a:r>
              <a:rPr lang="en-US" b="1" dirty="0">
                <a:latin typeface="Bookman Old Style"/>
              </a:rPr>
              <a:t>configurator.py</a:t>
            </a:r>
            <a:r>
              <a:rPr lang="en-US" dirty="0"/>
              <a:t> in the original repo </a:t>
            </a:r>
            <a:endParaRPr lang="en-US">
              <a:solidFill>
                <a:srgbClr val="000000"/>
              </a:solidFill>
            </a:endParaRPr>
          </a:p>
          <a:p>
            <a:pPr lvl="1"/>
            <a:r>
              <a:rPr lang="en-US" b="1" dirty="0">
                <a:latin typeface="Bookman Old Style"/>
              </a:rPr>
              <a:t>model.py</a:t>
            </a:r>
            <a:r>
              <a:rPr lang="en-US" dirty="0"/>
              <a:t> which is the same as </a:t>
            </a:r>
            <a:r>
              <a:rPr lang="en-US" b="1" dirty="0">
                <a:latin typeface="Bookman Old Style"/>
              </a:rPr>
              <a:t>model.py</a:t>
            </a:r>
            <a:r>
              <a:rPr lang="en-US" dirty="0"/>
              <a:t> in the original repo </a:t>
            </a:r>
            <a:endParaRPr lang="en-US">
              <a:solidFill>
                <a:srgbClr val="000000"/>
              </a:solidFill>
            </a:endParaRPr>
          </a:p>
          <a:p>
            <a:pPr lvl="1"/>
            <a:r>
              <a:rPr lang="en-US" b="1" dirty="0">
                <a:latin typeface="Bookman Old Style"/>
              </a:rPr>
              <a:t>sample.py</a:t>
            </a:r>
            <a:r>
              <a:rPr lang="en-US" b="1" dirty="0"/>
              <a:t> </a:t>
            </a:r>
            <a:r>
              <a:rPr lang="en-US" dirty="0"/>
              <a:t>which is the same as </a:t>
            </a:r>
            <a:r>
              <a:rPr lang="en-US" b="1" dirty="0">
                <a:latin typeface="Bookman Old Style"/>
              </a:rPr>
              <a:t>sample.py</a:t>
            </a:r>
            <a:r>
              <a:rPr lang="en-US" dirty="0"/>
              <a:t> in the original repo</a:t>
            </a:r>
            <a:endParaRPr lang="en-US">
              <a:solidFill>
                <a:srgbClr val="000000"/>
              </a:solidFill>
            </a:endParaRPr>
          </a:p>
          <a:p>
            <a:pPr lvl="2"/>
            <a:r>
              <a:rPr lang="en-US" dirty="0"/>
              <a:t>You can change the num of samples to 1</a:t>
            </a:r>
          </a:p>
          <a:p>
            <a:pPr lvl="1"/>
            <a:r>
              <a:rPr lang="en-US" b="1" dirty="0">
                <a:latin typeface="Bookman Old Style"/>
              </a:rPr>
              <a:t>config.py</a:t>
            </a:r>
            <a:r>
              <a:rPr lang="en-US" dirty="0"/>
              <a:t> which is the contents of </a:t>
            </a:r>
            <a:r>
              <a:rPr lang="en-US" b="1" dirty="0">
                <a:latin typeface="Bookman Old Style"/>
              </a:rPr>
              <a:t>config/train_shakespeare_char.py</a:t>
            </a:r>
            <a:r>
              <a:rPr lang="en-US" dirty="0">
                <a:latin typeface="Bookman Old Style"/>
              </a:rPr>
              <a:t> and make the following edits to the file</a:t>
            </a:r>
            <a:endParaRPr lang="en-US" dirty="0"/>
          </a:p>
          <a:p>
            <a:pPr lvl="2">
              <a:buFont typeface="Wingdings"/>
              <a:buChar char="§"/>
            </a:pPr>
            <a:r>
              <a:rPr lang="en-US" b="1" dirty="0" err="1">
                <a:latin typeface="Bookman Old Style"/>
              </a:rPr>
              <a:t>out_dir</a:t>
            </a:r>
            <a:r>
              <a:rPr lang="en-US" b="1" dirty="0">
                <a:latin typeface="Bookman Old Style"/>
              </a:rPr>
              <a:t>='</a:t>
            </a:r>
            <a:r>
              <a:rPr lang="en-US" b="1" dirty="0" err="1">
                <a:latin typeface="Bookman Old Style"/>
              </a:rPr>
              <a:t>out_movies</a:t>
            </a:r>
            <a:r>
              <a:rPr lang="en-US" b="1" dirty="0">
                <a:latin typeface="Bookman Old Style"/>
              </a:rPr>
              <a:t>'</a:t>
            </a:r>
          </a:p>
          <a:p>
            <a:pPr lvl="2">
              <a:buFont typeface="Wingdings"/>
              <a:buChar char="§"/>
            </a:pPr>
            <a:r>
              <a:rPr lang="en-US" b="1" err="1">
                <a:latin typeface="Bookman Old Style"/>
              </a:rPr>
              <a:t>wandb_project</a:t>
            </a:r>
            <a:r>
              <a:rPr lang="en-US" b="1" dirty="0">
                <a:latin typeface="Bookman Old Style"/>
              </a:rPr>
              <a:t> = 'movies'</a:t>
            </a:r>
          </a:p>
          <a:p>
            <a:pPr lvl="2"/>
            <a:r>
              <a:rPr lang="en-US" b="1" dirty="0">
                <a:latin typeface="Bookman Old Style"/>
              </a:rPr>
              <a:t>dataset = 'movies'</a:t>
            </a:r>
          </a:p>
          <a:p>
            <a:pPr lvl="2"/>
            <a:r>
              <a:rPr lang="en-US" dirty="0"/>
              <a:t>Remove the line </a:t>
            </a:r>
            <a:r>
              <a:rPr lang="en-US" b="1" dirty="0" err="1">
                <a:latin typeface="Bookman Old Style"/>
              </a:rPr>
              <a:t>wandb_run_name</a:t>
            </a:r>
            <a:r>
              <a:rPr lang="en-US" b="1" dirty="0">
                <a:latin typeface="Bookman Old Style"/>
              </a:rPr>
              <a:t> = 'mini-</a:t>
            </a:r>
            <a:r>
              <a:rPr lang="en-US" b="1" dirty="0" err="1">
                <a:latin typeface="Bookman Old Style"/>
              </a:rPr>
              <a:t>gpt</a:t>
            </a:r>
            <a:r>
              <a:rPr lang="en-US" b="1" dirty="0">
                <a:latin typeface="Bookman Old Style"/>
              </a:rPr>
              <a:t>'</a:t>
            </a:r>
          </a:p>
          <a:p>
            <a:pPr indent="-285750"/>
            <a:r>
              <a:rPr lang="en-US" dirty="0"/>
              <a:t>Now run all the steps again - </a:t>
            </a:r>
            <a:r>
              <a:rPr lang="en-US" b="1" dirty="0">
                <a:latin typeface="Bookman Old Style"/>
              </a:rPr>
              <a:t>prepare.py</a:t>
            </a:r>
            <a:r>
              <a:rPr lang="en-US" dirty="0"/>
              <a:t>, </a:t>
            </a:r>
            <a:r>
              <a:rPr lang="en-US" b="1" dirty="0">
                <a:latin typeface="Bookman Old Style"/>
              </a:rPr>
              <a:t>train.py</a:t>
            </a:r>
            <a:r>
              <a:rPr lang="en-US" dirty="0"/>
              <a:t> and </a:t>
            </a:r>
            <a:r>
              <a:rPr lang="en-US" b="1" dirty="0">
                <a:latin typeface="Bookman Old Style"/>
              </a:rPr>
              <a:t>sample.py</a:t>
            </a:r>
            <a:r>
              <a:rPr lang="en-US" dirty="0"/>
              <a:t> and see the results for the movies dataset</a:t>
            </a:r>
          </a:p>
          <a:p>
            <a:pPr indent="-285750"/>
            <a:endParaRPr lang="en-US" dirty="0"/>
          </a:p>
          <a:p>
            <a:endParaRPr lang="en-US" dirty="0"/>
          </a:p>
          <a:p>
            <a:pPr marL="133350" indent="0">
              <a:lnSpc>
                <a:spcPct val="150000"/>
              </a:lnSpc>
              <a:buNone/>
            </a:pPr>
            <a:endParaRPr lang="en-US" dirty="0"/>
          </a:p>
          <a:p>
            <a:pPr marL="133350" indent="0">
              <a:lnSpc>
                <a:spcPct val="150000"/>
              </a:lnSpc>
              <a:buNone/>
            </a:pPr>
            <a:endParaRPr lang="en-US" dirty="0"/>
          </a:p>
          <a:p>
            <a:pPr marL="133350" indent="0">
              <a:lnSpc>
                <a:spcPct val="150000"/>
              </a:lnSpc>
              <a:buNone/>
            </a:pPr>
            <a:endParaRPr lang="en-US" dirty="0"/>
          </a:p>
        </p:txBody>
      </p:sp>
    </p:spTree>
    <p:extLst>
      <p:ext uri="{BB962C8B-B14F-4D97-AF65-F5344CB8AC3E}">
        <p14:creationId xmlns:p14="http://schemas.microsoft.com/office/powerpoint/2010/main" val="938448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66">
          <a:extLst>
            <a:ext uri="{FF2B5EF4-FFF2-40B4-BE49-F238E27FC236}">
              <a16:creationId xmlns:a16="http://schemas.microsoft.com/office/drawing/2014/main" id="{BD6EB718-4157-DE12-C8A0-BD7E3847D72B}"/>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B46E0B51-A793-EAC7-36CC-8A2875BD9BF0}"/>
              </a:ext>
            </a:extLst>
          </p:cNvPr>
          <p:cNvSpPr txBox="1">
            <a:spLocks noGrp="1"/>
          </p:cNvSpPr>
          <p:nvPr>
            <p:ph type="title"/>
          </p:nvPr>
        </p:nvSpPr>
        <p:spPr>
          <a:xfrm>
            <a:off x="742575" y="442475"/>
            <a:ext cx="7085927" cy="615266"/>
          </a:xfrm>
          <a:prstGeom prst="rect">
            <a:avLst/>
          </a:prstGeom>
        </p:spPr>
        <p:txBody>
          <a:bodyPr spcFirstLastPara="1" wrap="square" lIns="0" tIns="0" rIns="0" bIns="0" anchor="t" anchorCtr="0">
            <a:noAutofit/>
          </a:bodyPr>
          <a:lstStyle/>
          <a:p>
            <a:r>
              <a:rPr lang="en" sz="3200"/>
              <a:t>Brief note on Google </a:t>
            </a:r>
            <a:r>
              <a:rPr lang="en" sz="3200" err="1"/>
              <a:t>colab</a:t>
            </a:r>
          </a:p>
        </p:txBody>
      </p:sp>
      <p:pic>
        <p:nvPicPr>
          <p:cNvPr id="170" name="Google Shape;170;p43">
            <a:extLst>
              <a:ext uri="{FF2B5EF4-FFF2-40B4-BE49-F238E27FC236}">
                <a16:creationId xmlns:a16="http://schemas.microsoft.com/office/drawing/2014/main" id="{A02DC624-30C1-DD16-FECC-3CED8D4C73B3}"/>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3" name="Text Placeholder 2">
            <a:extLst>
              <a:ext uri="{FF2B5EF4-FFF2-40B4-BE49-F238E27FC236}">
                <a16:creationId xmlns:a16="http://schemas.microsoft.com/office/drawing/2014/main" id="{7BBD712B-CE60-F7BC-9CE5-E25FA27716B9}"/>
              </a:ext>
            </a:extLst>
          </p:cNvPr>
          <p:cNvSpPr>
            <a:spLocks noGrp="1"/>
          </p:cNvSpPr>
          <p:nvPr>
            <p:ph type="body" idx="2"/>
          </p:nvPr>
        </p:nvSpPr>
        <p:spPr>
          <a:xfrm>
            <a:off x="478650" y="1056092"/>
            <a:ext cx="8054671" cy="3497570"/>
          </a:xfrm>
        </p:spPr>
        <p:txBody>
          <a:bodyPr/>
          <a:lstStyle/>
          <a:p>
            <a:pPr>
              <a:lnSpc>
                <a:spcPct val="200000"/>
              </a:lnSpc>
              <a:buFont typeface="Arial"/>
              <a:buChar char="•"/>
            </a:pPr>
            <a:r>
              <a:rPr lang="en-US" sz="1200" dirty="0"/>
              <a:t>Look up </a:t>
            </a:r>
            <a:r>
              <a:rPr lang="en-US" sz="1200" dirty="0" err="1"/>
              <a:t>colab</a:t>
            </a:r>
            <a:r>
              <a:rPr lang="en-US" sz="1200" dirty="0"/>
              <a:t> and login through your google account. </a:t>
            </a:r>
          </a:p>
          <a:p>
            <a:pPr>
              <a:lnSpc>
                <a:spcPct val="200000"/>
              </a:lnSpc>
              <a:buFont typeface="Arial"/>
              <a:buChar char="•"/>
            </a:pPr>
            <a:r>
              <a:rPr lang="en-US" sz="1200" dirty="0"/>
              <a:t>Useful cause it lets you use google compute and other resources on the cloud to train models on large datasets which can be pretty resource intensive, something normal computers can't do.</a:t>
            </a:r>
          </a:p>
          <a:p>
            <a:pPr>
              <a:lnSpc>
                <a:spcPct val="200000"/>
              </a:lnSpc>
              <a:buFont typeface="Arial"/>
              <a:buChar char="•"/>
            </a:pPr>
            <a:r>
              <a:rPr lang="en-US" sz="1200" dirty="0"/>
              <a:t>Let's you sequentially run snippets of code so it's easier and faster to debug</a:t>
            </a:r>
          </a:p>
          <a:p>
            <a:pPr>
              <a:lnSpc>
                <a:spcPct val="200000"/>
              </a:lnSpc>
              <a:buFont typeface="Arial"/>
              <a:buChar char="•"/>
            </a:pPr>
            <a:r>
              <a:rPr lang="en-US" sz="1200" dirty="0"/>
              <a:t>If you have already done one section that's time consuming and know that there are no bugs in it, you avoid re-running that by just running the next snippet that actually has the bug.</a:t>
            </a:r>
          </a:p>
        </p:txBody>
      </p:sp>
    </p:spTree>
    <p:extLst>
      <p:ext uri="{BB962C8B-B14F-4D97-AF65-F5344CB8AC3E}">
        <p14:creationId xmlns:p14="http://schemas.microsoft.com/office/powerpoint/2010/main" val="23650799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016A2B62-AA85-A23E-9854-0B845777083B}"/>
            </a:ext>
          </a:extLst>
        </p:cNvPr>
        <p:cNvGrpSpPr/>
        <p:nvPr/>
      </p:nvGrpSpPr>
      <p:grpSpPr>
        <a:xfrm>
          <a:off x="0" y="0"/>
          <a:ext cx="0" cy="0"/>
          <a:chOff x="0" y="0"/>
          <a:chExt cx="0" cy="0"/>
        </a:xfrm>
      </p:grpSpPr>
      <p:pic>
        <p:nvPicPr>
          <p:cNvPr id="176" name="Google Shape;176;p44">
            <a:extLst>
              <a:ext uri="{FF2B5EF4-FFF2-40B4-BE49-F238E27FC236}">
                <a16:creationId xmlns:a16="http://schemas.microsoft.com/office/drawing/2014/main" id="{88A40637-949A-DC40-3CDD-F518A7E932D6}"/>
              </a:ext>
            </a:extLst>
          </p:cNvPr>
          <p:cNvPicPr preferRelativeResize="0"/>
          <p:nvPr/>
        </p:nvPicPr>
        <p:blipFill>
          <a:blip r:embed="rId3">
            <a:alphaModFix/>
          </a:blip>
          <a:stretch>
            <a:fillRect/>
          </a:stretch>
        </p:blipFill>
        <p:spPr>
          <a:xfrm>
            <a:off x="2438300" y="4625050"/>
            <a:ext cx="1851650" cy="366850"/>
          </a:xfrm>
          <a:prstGeom prst="rect">
            <a:avLst/>
          </a:prstGeom>
          <a:noFill/>
          <a:ln>
            <a:noFill/>
          </a:ln>
        </p:spPr>
      </p:pic>
      <p:pic>
        <p:nvPicPr>
          <p:cNvPr id="2" name="Picture 1" descr="A picture containing doll, toy&#10;&#10;Description automatically generated">
            <a:extLst>
              <a:ext uri="{FF2B5EF4-FFF2-40B4-BE49-F238E27FC236}">
                <a16:creationId xmlns:a16="http://schemas.microsoft.com/office/drawing/2014/main" id="{E291211B-A686-704C-06F0-FE217453C2EA}"/>
              </a:ext>
            </a:extLst>
          </p:cNvPr>
          <p:cNvPicPr>
            <a:picLocks noChangeAspect="1"/>
          </p:cNvPicPr>
          <p:nvPr/>
        </p:nvPicPr>
        <p:blipFill>
          <a:blip r:embed="rId4"/>
          <a:stretch>
            <a:fillRect/>
          </a:stretch>
        </p:blipFill>
        <p:spPr>
          <a:xfrm>
            <a:off x="0" y="0"/>
            <a:ext cx="9144000" cy="5143500"/>
          </a:xfrm>
          <a:prstGeom prst="rect">
            <a:avLst/>
          </a:prstGeom>
        </p:spPr>
      </p:pic>
      <p:sp>
        <p:nvSpPr>
          <p:cNvPr id="3" name="TextBox 2">
            <a:extLst>
              <a:ext uri="{FF2B5EF4-FFF2-40B4-BE49-F238E27FC236}">
                <a16:creationId xmlns:a16="http://schemas.microsoft.com/office/drawing/2014/main" id="{49285D32-44CE-6DC0-7587-2C4735BAFB1C}"/>
              </a:ext>
            </a:extLst>
          </p:cNvPr>
          <p:cNvSpPr txBox="1"/>
          <p:nvPr/>
        </p:nvSpPr>
        <p:spPr>
          <a:xfrm>
            <a:off x="2806195" y="3028976"/>
            <a:ext cx="447122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6000">
                <a:solidFill>
                  <a:schemeClr val="bg1"/>
                </a:solidFill>
              </a:rPr>
              <a:t>Questions?</a:t>
            </a:r>
          </a:p>
        </p:txBody>
      </p:sp>
    </p:spTree>
    <p:extLst>
      <p:ext uri="{BB962C8B-B14F-4D97-AF65-F5344CB8AC3E}">
        <p14:creationId xmlns:p14="http://schemas.microsoft.com/office/powerpoint/2010/main" val="2624670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3801CE70-FACE-F9A2-C637-E44A11A405CF}"/>
            </a:ext>
          </a:extLst>
        </p:cNvPr>
        <p:cNvGrpSpPr/>
        <p:nvPr/>
      </p:nvGrpSpPr>
      <p:grpSpPr>
        <a:xfrm>
          <a:off x="0" y="0"/>
          <a:ext cx="0" cy="0"/>
          <a:chOff x="0" y="0"/>
          <a:chExt cx="0" cy="0"/>
        </a:xfrm>
      </p:grpSpPr>
      <p:pic>
        <p:nvPicPr>
          <p:cNvPr id="176" name="Google Shape;176;p44">
            <a:extLst>
              <a:ext uri="{FF2B5EF4-FFF2-40B4-BE49-F238E27FC236}">
                <a16:creationId xmlns:a16="http://schemas.microsoft.com/office/drawing/2014/main" id="{B6A0FB02-857A-58C6-08AD-B27CFF3FF366}"/>
              </a:ext>
            </a:extLst>
          </p:cNvPr>
          <p:cNvPicPr preferRelativeResize="0"/>
          <p:nvPr/>
        </p:nvPicPr>
        <p:blipFill>
          <a:blip r:embed="rId3">
            <a:alphaModFix/>
          </a:blip>
          <a:stretch>
            <a:fillRect/>
          </a:stretch>
        </p:blipFill>
        <p:spPr>
          <a:xfrm>
            <a:off x="2438300" y="4625050"/>
            <a:ext cx="1851650" cy="366850"/>
          </a:xfrm>
          <a:prstGeom prst="rect">
            <a:avLst/>
          </a:prstGeom>
          <a:noFill/>
          <a:ln>
            <a:noFill/>
          </a:ln>
        </p:spPr>
      </p:pic>
      <p:pic>
        <p:nvPicPr>
          <p:cNvPr id="6" name="Picture 5" descr="Different Ways to Say Thank-You — Emily Post">
            <a:extLst>
              <a:ext uri="{FF2B5EF4-FFF2-40B4-BE49-F238E27FC236}">
                <a16:creationId xmlns:a16="http://schemas.microsoft.com/office/drawing/2014/main" id="{2F484350-75B1-B1E5-636F-90DFEF615FF6}"/>
              </a:ext>
            </a:extLst>
          </p:cNvPr>
          <p:cNvPicPr>
            <a:picLocks noChangeAspect="1"/>
          </p:cNvPicPr>
          <p:nvPr/>
        </p:nvPicPr>
        <p:blipFill>
          <a:blip r:embed="rId4"/>
          <a:srcRect l="-555" t="-846" r="3552" b="12521"/>
          <a:stretch>
            <a:fillRect/>
          </a:stretch>
        </p:blipFill>
        <p:spPr>
          <a:xfrm>
            <a:off x="-280877" y="-257667"/>
            <a:ext cx="9442159" cy="5637650"/>
          </a:xfrm>
          <a:prstGeom prst="rect">
            <a:avLst/>
          </a:prstGeom>
        </p:spPr>
      </p:pic>
    </p:spTree>
    <p:extLst>
      <p:ext uri="{BB962C8B-B14F-4D97-AF65-F5344CB8AC3E}">
        <p14:creationId xmlns:p14="http://schemas.microsoft.com/office/powerpoint/2010/main" val="30175907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5BB4ACEA-94EC-FA02-3436-FD1892AC1608}"/>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BC4CE3E6-5809-E077-1E91-27192037E76D}"/>
              </a:ext>
            </a:extLst>
          </p:cNvPr>
          <p:cNvSpPr txBox="1">
            <a:spLocks noGrp="1"/>
          </p:cNvSpPr>
          <p:nvPr>
            <p:ph type="title"/>
          </p:nvPr>
        </p:nvSpPr>
        <p:spPr>
          <a:xfrm>
            <a:off x="1719233" y="1515495"/>
            <a:ext cx="5491334" cy="1053600"/>
          </a:xfrm>
          <a:prstGeom prst="rect">
            <a:avLst/>
          </a:prstGeom>
        </p:spPr>
        <p:txBody>
          <a:bodyPr spcFirstLastPara="1" wrap="square" lIns="0" tIns="0" rIns="0" bIns="0" anchor="t" anchorCtr="0">
            <a:noAutofit/>
          </a:bodyPr>
          <a:lstStyle/>
          <a:p>
            <a:r>
              <a:rPr lang="en" sz="5400">
                <a:solidFill>
                  <a:srgbClr val="FF0000"/>
                </a:solidFill>
              </a:rPr>
              <a:t>Are we recording?</a:t>
            </a:r>
          </a:p>
        </p:txBody>
      </p:sp>
      <p:pic>
        <p:nvPicPr>
          <p:cNvPr id="170" name="Google Shape;170;p43">
            <a:extLst>
              <a:ext uri="{FF2B5EF4-FFF2-40B4-BE49-F238E27FC236}">
                <a16:creationId xmlns:a16="http://schemas.microsoft.com/office/drawing/2014/main" id="{C6BEAE75-AF4D-F662-1DF5-82A529EF38B8}"/>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Tree>
    <p:extLst>
      <p:ext uri="{BB962C8B-B14F-4D97-AF65-F5344CB8AC3E}">
        <p14:creationId xmlns:p14="http://schemas.microsoft.com/office/powerpoint/2010/main" val="3793170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41"/>
          <p:cNvSpPr txBox="1">
            <a:spLocks noGrp="1"/>
          </p:cNvSpPr>
          <p:nvPr>
            <p:ph type="title"/>
          </p:nvPr>
        </p:nvSpPr>
        <p:spPr>
          <a:xfrm>
            <a:off x="395875" y="1341234"/>
            <a:ext cx="8508185" cy="2232900"/>
          </a:xfrm>
          <a:prstGeom prst="rect">
            <a:avLst/>
          </a:prstGeom>
        </p:spPr>
        <p:txBody>
          <a:bodyPr spcFirstLastPara="1" wrap="square" lIns="0" tIns="0" rIns="0" bIns="0" anchor="t" anchorCtr="0">
            <a:noAutofit/>
          </a:bodyPr>
          <a:lstStyle/>
          <a:p>
            <a:r>
              <a:rPr lang="en" b="0"/>
              <a:t>AI-Powered Text Generation Portal </a:t>
            </a:r>
            <a:endParaRPr lang="en-US"/>
          </a:p>
        </p:txBody>
      </p:sp>
      <p:sp>
        <p:nvSpPr>
          <p:cNvPr id="156" name="Google Shape;156;p41"/>
          <p:cNvSpPr txBox="1">
            <a:spLocks noGrp="1"/>
          </p:cNvSpPr>
          <p:nvPr>
            <p:ph type="title" idx="2"/>
          </p:nvPr>
        </p:nvSpPr>
        <p:spPr>
          <a:xfrm>
            <a:off x="395875" y="4457100"/>
            <a:ext cx="5820600" cy="297300"/>
          </a:xfrm>
          <a:prstGeom prst="rect">
            <a:avLst/>
          </a:prstGeom>
        </p:spPr>
        <p:txBody>
          <a:bodyPr spcFirstLastPara="1" wrap="square" lIns="0" tIns="0" rIns="0" bIns="0" anchor="ctr" anchorCtr="0">
            <a:noAutofit/>
          </a:bodyPr>
          <a:lstStyle/>
          <a:p>
            <a:r>
              <a:rPr lang="en"/>
              <a:t>October 7th, 2025</a:t>
            </a:r>
            <a:endParaRPr/>
          </a:p>
        </p:txBody>
      </p:sp>
      <p:sp>
        <p:nvSpPr>
          <p:cNvPr id="2" name="TextBox 1">
            <a:extLst>
              <a:ext uri="{FF2B5EF4-FFF2-40B4-BE49-F238E27FC236}">
                <a16:creationId xmlns:a16="http://schemas.microsoft.com/office/drawing/2014/main" id="{7ACBB4F9-1962-29BF-D6BF-351A61366E2D}"/>
              </a:ext>
            </a:extLst>
          </p:cNvPr>
          <p:cNvSpPr txBox="1"/>
          <p:nvPr/>
        </p:nvSpPr>
        <p:spPr>
          <a:xfrm>
            <a:off x="1078786" y="3660168"/>
            <a:ext cx="5214134" cy="4430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8" name="Google Shape;168;p43"/>
          <p:cNvSpPr txBox="1">
            <a:spLocks noGrp="1"/>
          </p:cNvSpPr>
          <p:nvPr>
            <p:ph type="title"/>
          </p:nvPr>
        </p:nvSpPr>
        <p:spPr>
          <a:xfrm>
            <a:off x="1390462" y="1683013"/>
            <a:ext cx="6365625" cy="692946"/>
          </a:xfrm>
          <a:prstGeom prst="rect">
            <a:avLst/>
          </a:prstGeom>
        </p:spPr>
        <p:txBody>
          <a:bodyPr spcFirstLastPara="1" wrap="square" lIns="0" tIns="0" rIns="0" bIns="0" anchor="t" anchorCtr="0">
            <a:noAutofit/>
          </a:bodyPr>
          <a:lstStyle/>
          <a:p>
            <a:r>
              <a:rPr lang="en" dirty="0"/>
              <a:t>How was week 4's assignment?</a:t>
            </a:r>
          </a:p>
        </p:txBody>
      </p:sp>
      <p:pic>
        <p:nvPicPr>
          <p:cNvPr id="170" name="Google Shape;170;p43"/>
          <p:cNvPicPr preferRelativeResize="0"/>
          <p:nvPr/>
        </p:nvPicPr>
        <p:blipFill>
          <a:blip r:embed="rId3">
            <a:alphaModFix/>
          </a:blip>
          <a:stretch>
            <a:fillRect/>
          </a:stretch>
        </p:blipFill>
        <p:spPr>
          <a:xfrm>
            <a:off x="2362100" y="4625050"/>
            <a:ext cx="1851650" cy="366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42"/>
          <p:cNvSpPr txBox="1"/>
          <p:nvPr/>
        </p:nvSpPr>
        <p:spPr>
          <a:xfrm>
            <a:off x="3037533" y="884145"/>
            <a:ext cx="5718628" cy="3354961"/>
          </a:xfrm>
          <a:prstGeom prst="rect">
            <a:avLst/>
          </a:prstGeom>
          <a:noFill/>
          <a:ln>
            <a:noFill/>
          </a:ln>
        </p:spPr>
        <p:txBody>
          <a:bodyPr spcFirstLastPara="1" wrap="square" lIns="91425" tIns="91425" rIns="91425" bIns="91425" anchor="ctr" anchorCtr="0">
            <a:noAutofit/>
          </a:bodyPr>
          <a:lstStyle/>
          <a:p>
            <a:pPr marL="274320" indent="-231775">
              <a:lnSpc>
                <a:spcPct val="114999"/>
              </a:lnSpc>
              <a:buClr>
                <a:srgbClr val="BE9BFF"/>
              </a:buClr>
              <a:buSzPts val="1500"/>
              <a:buFont typeface="Inter Tight Light"/>
              <a:buChar char="●"/>
            </a:pPr>
            <a:r>
              <a:rPr lang="en" sz="2800" b="1" dirty="0">
                <a:solidFill>
                  <a:schemeClr val="lt1"/>
                </a:solidFill>
                <a:latin typeface="Inter Tight Light"/>
                <a:ea typeface="Inter Tight Light"/>
                <a:cs typeface="Inter Tight Light"/>
              </a:rPr>
              <a:t> Recap of the project</a:t>
            </a:r>
            <a:endParaRPr lang="en-US" dirty="0"/>
          </a:p>
          <a:p>
            <a:pPr marL="274320" indent="-231775">
              <a:lnSpc>
                <a:spcPct val="114999"/>
              </a:lnSpc>
              <a:buClr>
                <a:srgbClr val="BE9BFF"/>
              </a:buClr>
              <a:buSzPts val="1500"/>
              <a:buFont typeface="Inter Tight Light"/>
              <a:buChar char="●"/>
            </a:pPr>
            <a:r>
              <a:rPr lang="en" sz="2800" b="1" dirty="0">
                <a:solidFill>
                  <a:schemeClr val="lt1"/>
                </a:solidFill>
                <a:latin typeface="Inter Tight Light"/>
                <a:ea typeface="Inter Tight Light"/>
                <a:cs typeface="Inter Tight Light"/>
              </a:rPr>
              <a:t> Next steps in the project</a:t>
            </a:r>
            <a:endParaRPr lang="en" dirty="0">
              <a:solidFill>
                <a:schemeClr val="lt1"/>
              </a:solidFill>
            </a:endParaRPr>
          </a:p>
        </p:txBody>
      </p:sp>
      <p:pic>
        <p:nvPicPr>
          <p:cNvPr id="162" name="Google Shape;162;p42"/>
          <p:cNvPicPr preferRelativeResize="0"/>
          <p:nvPr/>
        </p:nvPicPr>
        <p:blipFill>
          <a:blip r:embed="rId3">
            <a:alphaModFix/>
          </a:blip>
          <a:stretch>
            <a:fillRect/>
          </a:stretch>
        </p:blipFill>
        <p:spPr>
          <a:xfrm>
            <a:off x="2349975" y="4632350"/>
            <a:ext cx="1852051" cy="380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2020323D-D7E9-0418-95C1-1D7E374D0E19}"/>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AD5BD9C4-DBCB-5D4A-C294-D92254930AE3}"/>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Assignment for weeks 4, 5, 6 </a:t>
            </a:r>
          </a:p>
        </p:txBody>
      </p:sp>
      <p:pic>
        <p:nvPicPr>
          <p:cNvPr id="170" name="Google Shape;170;p43">
            <a:extLst>
              <a:ext uri="{FF2B5EF4-FFF2-40B4-BE49-F238E27FC236}">
                <a16:creationId xmlns:a16="http://schemas.microsoft.com/office/drawing/2014/main" id="{C807B44C-B2B8-4910-1BD1-91A4B6C7F7B2}"/>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01B09518-0A03-4231-B83F-D99E7C215CF0}"/>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Andrej </a:t>
            </a:r>
            <a:r>
              <a:rPr lang="en-US" err="1"/>
              <a:t>Karpathy's</a:t>
            </a:r>
            <a:r>
              <a:rPr lang="en-US" dirty="0"/>
              <a:t> </a:t>
            </a:r>
            <a:r>
              <a:rPr lang="en-US" dirty="0">
                <a:hlinkClick r:id="rId4"/>
              </a:rPr>
              <a:t>nanoGPT</a:t>
            </a:r>
          </a:p>
          <a:p>
            <a:pPr marL="419100" indent="-285750">
              <a:lnSpc>
                <a:spcPct val="150000"/>
              </a:lnSpc>
            </a:pPr>
            <a:r>
              <a:rPr lang="en-US" dirty="0"/>
              <a:t>This is the main part of the project</a:t>
            </a:r>
          </a:p>
          <a:p>
            <a:pPr marL="419100" indent="-285750">
              <a:lnSpc>
                <a:spcPct val="150000"/>
              </a:lnSpc>
            </a:pPr>
            <a:r>
              <a:rPr lang="en-US" dirty="0"/>
              <a:t>This will span over the next three weeks and is the "AI powered" part of this project</a:t>
            </a:r>
          </a:p>
          <a:p>
            <a:pPr marL="419100" indent="-285750">
              <a:lnSpc>
                <a:spcPct val="150000"/>
              </a:lnSpc>
            </a:pPr>
            <a:r>
              <a:rPr lang="en-US" dirty="0"/>
              <a:t>These are the broad splits of the assignment</a:t>
            </a:r>
          </a:p>
          <a:p>
            <a:pPr lvl="1">
              <a:lnSpc>
                <a:spcPct val="150000"/>
              </a:lnSpc>
            </a:pPr>
            <a:r>
              <a:rPr lang="en-US" dirty="0"/>
              <a:t>prepare.py that creates tokens from your input text</a:t>
            </a:r>
          </a:p>
          <a:p>
            <a:pPr lvl="1">
              <a:lnSpc>
                <a:spcPct val="150000"/>
              </a:lnSpc>
            </a:pPr>
            <a:r>
              <a:rPr lang="en-US" dirty="0"/>
              <a:t>train.py that trains creates and trains your model</a:t>
            </a:r>
            <a:endParaRPr lang="en-US"/>
          </a:p>
          <a:p>
            <a:pPr lvl="1">
              <a:lnSpc>
                <a:spcPct val="150000"/>
              </a:lnSpc>
            </a:pPr>
            <a:r>
              <a:rPr lang="en-US" sz="2000" dirty="0">
                <a:highlight>
                  <a:srgbClr val="FFFF00"/>
                </a:highlight>
              </a:rPr>
              <a:t>sample.py that when run will generate the "new" text </a:t>
            </a:r>
          </a:p>
          <a:p>
            <a:pPr indent="-285750">
              <a:lnSpc>
                <a:spcPct val="150000"/>
              </a:lnSpc>
            </a:pPr>
            <a:r>
              <a:rPr lang="en-US" dirty="0"/>
              <a:t>Final goal is to run this on your cleaned / processed dataset from week 3's assignment</a:t>
            </a:r>
          </a:p>
        </p:txBody>
      </p:sp>
    </p:spTree>
    <p:extLst>
      <p:ext uri="{BB962C8B-B14F-4D97-AF65-F5344CB8AC3E}">
        <p14:creationId xmlns:p14="http://schemas.microsoft.com/office/powerpoint/2010/main" val="4135925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899296AD-FE37-132C-D9AA-B6763F262B50}"/>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E8355857-A75D-3273-196F-1B0DEBB871C6}"/>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Last week's section </a:t>
            </a:r>
            <a:br>
              <a:rPr lang="en" sz="3200" dirty="0"/>
            </a:br>
            <a:endParaRPr lang="en" sz="3200" dirty="0"/>
          </a:p>
        </p:txBody>
      </p:sp>
      <p:pic>
        <p:nvPicPr>
          <p:cNvPr id="170" name="Google Shape;170;p43">
            <a:extLst>
              <a:ext uri="{FF2B5EF4-FFF2-40B4-BE49-F238E27FC236}">
                <a16:creationId xmlns:a16="http://schemas.microsoft.com/office/drawing/2014/main" id="{D714BC29-E9B1-78F0-6747-EA6683DE7E9F}"/>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D134EB40-9C52-5FDA-A8D5-31DA74E0F4CB}"/>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We'll first run the given code on the </a:t>
            </a:r>
            <a:r>
              <a:rPr lang="en-US" err="1"/>
              <a:t>shakespeare</a:t>
            </a:r>
            <a:r>
              <a:rPr lang="en-US" dirty="0"/>
              <a:t> dataset</a:t>
            </a:r>
            <a:endParaRPr lang="en-US"/>
          </a:p>
          <a:p>
            <a:pPr marL="419100" indent="-285750">
              <a:lnSpc>
                <a:spcPct val="150000"/>
              </a:lnSpc>
            </a:pPr>
            <a:r>
              <a:rPr lang="en-US" dirty="0"/>
              <a:t>Clone the repository and keep this directory separate from the directory you've been using so far for the last two assignments</a:t>
            </a:r>
          </a:p>
          <a:p>
            <a:pPr marL="419100" indent="-285750">
              <a:lnSpc>
                <a:spcPct val="150000"/>
              </a:lnSpc>
            </a:pPr>
            <a:r>
              <a:rPr lang="en-US" dirty="0"/>
              <a:t>Make sure to initialize this directory as </a:t>
            </a:r>
            <a:r>
              <a:rPr lang="en-US" dirty="0" err="1"/>
              <a:t>uv</a:t>
            </a:r>
            <a:r>
              <a:rPr lang="en-US" dirty="0"/>
              <a:t> environment using </a:t>
            </a:r>
            <a:r>
              <a:rPr lang="en-US" dirty="0" err="1"/>
              <a:t>uv</a:t>
            </a:r>
            <a:r>
              <a:rPr lang="en-US" dirty="0"/>
              <a:t> </a:t>
            </a:r>
            <a:r>
              <a:rPr lang="en-US" dirty="0" err="1"/>
              <a:t>init</a:t>
            </a:r>
            <a:r>
              <a:rPr lang="en-US" dirty="0"/>
              <a:t> so you can add all required packages</a:t>
            </a:r>
          </a:p>
          <a:p>
            <a:pPr marL="419100" indent="-285750">
              <a:lnSpc>
                <a:spcPct val="150000"/>
              </a:lnSpc>
            </a:pPr>
            <a:endParaRPr lang="en-US" dirty="0"/>
          </a:p>
          <a:p>
            <a:pPr marL="419100" indent="-285750">
              <a:lnSpc>
                <a:spcPct val="150000"/>
              </a:lnSpc>
            </a:pPr>
            <a:endParaRPr lang="en-US" dirty="0"/>
          </a:p>
        </p:txBody>
      </p:sp>
    </p:spTree>
    <p:extLst>
      <p:ext uri="{BB962C8B-B14F-4D97-AF65-F5344CB8AC3E}">
        <p14:creationId xmlns:p14="http://schemas.microsoft.com/office/powerpoint/2010/main" val="458809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EDDBCD44-E594-4D15-F6B4-DBA5198EFF6F}"/>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1B5A4640-585D-1A8D-72D9-80352E713471}"/>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Last week's section (cont.)</a:t>
            </a:r>
            <a:br>
              <a:rPr lang="en" sz="3200" dirty="0"/>
            </a:br>
            <a:endParaRPr lang="en" sz="3200" dirty="0"/>
          </a:p>
        </p:txBody>
      </p:sp>
      <p:pic>
        <p:nvPicPr>
          <p:cNvPr id="170" name="Google Shape;170;p43">
            <a:extLst>
              <a:ext uri="{FF2B5EF4-FFF2-40B4-BE49-F238E27FC236}">
                <a16:creationId xmlns:a16="http://schemas.microsoft.com/office/drawing/2014/main" id="{98F3E8F7-4685-B376-4E9C-E74F5F9B3374}"/>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394D7E07-8A11-2520-B254-FE76A24DEAA0}"/>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In your project first add all the required packages</a:t>
            </a:r>
            <a:endParaRPr lang="en-US"/>
          </a:p>
          <a:p>
            <a:pPr marL="876300" lvl="1"/>
            <a:r>
              <a:rPr lang="en-US"/>
              <a:t>uv </a:t>
            </a:r>
            <a:r>
              <a:rPr lang="en-US" dirty="0"/>
              <a:t>add torch </a:t>
            </a:r>
            <a:endParaRPr lang="en-US"/>
          </a:p>
          <a:p>
            <a:pPr marL="876300" lvl="1"/>
            <a:r>
              <a:rPr lang="en-US"/>
              <a:t>uv </a:t>
            </a:r>
            <a:r>
              <a:rPr lang="en-US" dirty="0"/>
              <a:t>add </a:t>
            </a:r>
            <a:r>
              <a:rPr lang="en-US" err="1"/>
              <a:t>numpy</a:t>
            </a:r>
            <a:r>
              <a:rPr lang="en-US" dirty="0"/>
              <a:t> </a:t>
            </a:r>
            <a:endParaRPr lang="en-US"/>
          </a:p>
          <a:p>
            <a:pPr marL="876300" lvl="1"/>
            <a:r>
              <a:rPr lang="en-US"/>
              <a:t>uv </a:t>
            </a:r>
            <a:r>
              <a:rPr lang="en-US" dirty="0"/>
              <a:t>add transformers </a:t>
            </a:r>
          </a:p>
          <a:p>
            <a:pPr marL="876300" lvl="1"/>
            <a:r>
              <a:rPr lang="en-US"/>
              <a:t>uv </a:t>
            </a:r>
            <a:r>
              <a:rPr lang="en-US" dirty="0"/>
              <a:t>add datasets </a:t>
            </a:r>
          </a:p>
          <a:p>
            <a:pPr marL="876300" lvl="1"/>
            <a:r>
              <a:rPr lang="en-US"/>
              <a:t>uv </a:t>
            </a:r>
            <a:r>
              <a:rPr lang="en-US" dirty="0"/>
              <a:t>add </a:t>
            </a:r>
            <a:r>
              <a:rPr lang="en-US" err="1"/>
              <a:t>tiktoken</a:t>
            </a:r>
            <a:r>
              <a:rPr lang="en-US" dirty="0"/>
              <a:t> </a:t>
            </a:r>
            <a:endParaRPr lang="en-US"/>
          </a:p>
          <a:p>
            <a:pPr marL="876300" lvl="1"/>
            <a:r>
              <a:rPr lang="en-US"/>
              <a:t>uv</a:t>
            </a:r>
            <a:r>
              <a:rPr lang="en-US" dirty="0"/>
              <a:t> add </a:t>
            </a:r>
            <a:r>
              <a:rPr lang="en-US" err="1"/>
              <a:t>wandb</a:t>
            </a:r>
            <a:r>
              <a:rPr lang="en-US" dirty="0"/>
              <a:t> </a:t>
            </a:r>
            <a:endParaRPr lang="en-US"/>
          </a:p>
          <a:p>
            <a:pPr marL="876300" lvl="1"/>
            <a:r>
              <a:rPr lang="en-US" dirty="0" err="1"/>
              <a:t>uv</a:t>
            </a:r>
            <a:r>
              <a:rPr lang="en-US" dirty="0"/>
              <a:t> add </a:t>
            </a:r>
            <a:r>
              <a:rPr lang="en-US" dirty="0" err="1"/>
              <a:t>tqdm</a:t>
            </a:r>
            <a:endParaRPr lang="en-US" dirty="0"/>
          </a:p>
          <a:p>
            <a:pPr marL="419100" indent="-285750">
              <a:lnSpc>
                <a:spcPct val="150000"/>
              </a:lnSpc>
            </a:pPr>
            <a:r>
              <a:rPr lang="en-US" dirty="0"/>
              <a:t>Carefully install torch and </a:t>
            </a:r>
            <a:r>
              <a:rPr lang="en-US" dirty="0" err="1"/>
              <a:t>numpy</a:t>
            </a:r>
            <a:r>
              <a:rPr lang="en-US" dirty="0"/>
              <a:t>, if you have a </a:t>
            </a:r>
            <a:r>
              <a:rPr lang="en-US" dirty="0" err="1"/>
              <a:t>macbook</a:t>
            </a:r>
            <a:r>
              <a:rPr lang="en-US" dirty="0"/>
              <a:t>, install torch 2.2.2 and </a:t>
            </a:r>
            <a:r>
              <a:rPr lang="en-US" dirty="0" err="1"/>
              <a:t>numpy</a:t>
            </a:r>
            <a:r>
              <a:rPr lang="en-US" dirty="0"/>
              <a:t> 1.26.4 specifically cause torch's latest versions have some issue on </a:t>
            </a:r>
            <a:r>
              <a:rPr lang="en-US" dirty="0" err="1"/>
              <a:t>macbooks</a:t>
            </a:r>
            <a:endParaRPr lang="en-US" dirty="0"/>
          </a:p>
          <a:p>
            <a:pPr marL="419100" indent="-285750">
              <a:lnSpc>
                <a:spcPct val="150000"/>
              </a:lnSpc>
            </a:pPr>
            <a:endParaRPr lang="en-US" dirty="0"/>
          </a:p>
        </p:txBody>
      </p:sp>
    </p:spTree>
    <p:extLst>
      <p:ext uri="{BB962C8B-B14F-4D97-AF65-F5344CB8AC3E}">
        <p14:creationId xmlns:p14="http://schemas.microsoft.com/office/powerpoint/2010/main" val="526387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a:extLst>
            <a:ext uri="{FF2B5EF4-FFF2-40B4-BE49-F238E27FC236}">
              <a16:creationId xmlns:a16="http://schemas.microsoft.com/office/drawing/2014/main" id="{FD7EB80F-88AF-B783-B7F5-198439547EBD}"/>
            </a:ext>
          </a:extLst>
        </p:cNvPr>
        <p:cNvGrpSpPr/>
        <p:nvPr/>
      </p:nvGrpSpPr>
      <p:grpSpPr>
        <a:xfrm>
          <a:off x="0" y="0"/>
          <a:ext cx="0" cy="0"/>
          <a:chOff x="0" y="0"/>
          <a:chExt cx="0" cy="0"/>
        </a:xfrm>
      </p:grpSpPr>
      <p:sp>
        <p:nvSpPr>
          <p:cNvPr id="168" name="Google Shape;168;p43">
            <a:extLst>
              <a:ext uri="{FF2B5EF4-FFF2-40B4-BE49-F238E27FC236}">
                <a16:creationId xmlns:a16="http://schemas.microsoft.com/office/drawing/2014/main" id="{7B4ADC2D-9AAD-DA17-BAB3-9FA7A48B9D9E}"/>
              </a:ext>
            </a:extLst>
          </p:cNvPr>
          <p:cNvSpPr txBox="1">
            <a:spLocks noGrp="1"/>
          </p:cNvSpPr>
          <p:nvPr>
            <p:ph type="title"/>
          </p:nvPr>
        </p:nvSpPr>
        <p:spPr>
          <a:xfrm>
            <a:off x="742575" y="442475"/>
            <a:ext cx="8023443" cy="942754"/>
          </a:xfrm>
          <a:prstGeom prst="rect">
            <a:avLst/>
          </a:prstGeom>
        </p:spPr>
        <p:txBody>
          <a:bodyPr spcFirstLastPara="1" wrap="square" lIns="0" tIns="0" rIns="0" bIns="0" anchor="t" anchorCtr="0">
            <a:noAutofit/>
          </a:bodyPr>
          <a:lstStyle/>
          <a:p>
            <a:r>
              <a:rPr lang="en" sz="3200" dirty="0"/>
              <a:t>Last week's section (cont.)</a:t>
            </a:r>
            <a:br>
              <a:rPr lang="en" sz="3200" dirty="0"/>
            </a:br>
            <a:endParaRPr lang="en" sz="3200" dirty="0"/>
          </a:p>
        </p:txBody>
      </p:sp>
      <p:pic>
        <p:nvPicPr>
          <p:cNvPr id="170" name="Google Shape;170;p43">
            <a:extLst>
              <a:ext uri="{FF2B5EF4-FFF2-40B4-BE49-F238E27FC236}">
                <a16:creationId xmlns:a16="http://schemas.microsoft.com/office/drawing/2014/main" id="{5F866B27-2986-1CA8-402E-76F92EBF45AC}"/>
              </a:ext>
            </a:extLst>
          </p:cNvPr>
          <p:cNvPicPr preferRelativeResize="0"/>
          <p:nvPr/>
        </p:nvPicPr>
        <p:blipFill>
          <a:blip r:embed="rId3">
            <a:alphaModFix/>
          </a:blip>
          <a:stretch>
            <a:fillRect/>
          </a:stretch>
        </p:blipFill>
        <p:spPr>
          <a:xfrm>
            <a:off x="2362100" y="4625050"/>
            <a:ext cx="1851650" cy="366850"/>
          </a:xfrm>
          <a:prstGeom prst="rect">
            <a:avLst/>
          </a:prstGeom>
          <a:noFill/>
          <a:ln>
            <a:noFill/>
          </a:ln>
        </p:spPr>
      </p:pic>
      <p:sp>
        <p:nvSpPr>
          <p:cNvPr id="5" name="Text Placeholder 4">
            <a:extLst>
              <a:ext uri="{FF2B5EF4-FFF2-40B4-BE49-F238E27FC236}">
                <a16:creationId xmlns:a16="http://schemas.microsoft.com/office/drawing/2014/main" id="{A87980D3-0144-16E9-A3B9-2234ED4A7C03}"/>
              </a:ext>
            </a:extLst>
          </p:cNvPr>
          <p:cNvSpPr>
            <a:spLocks noGrp="1"/>
          </p:cNvSpPr>
          <p:nvPr>
            <p:ph type="body" idx="2"/>
          </p:nvPr>
        </p:nvSpPr>
        <p:spPr>
          <a:xfrm>
            <a:off x="491707" y="1166994"/>
            <a:ext cx="7444428" cy="3267719"/>
          </a:xfrm>
        </p:spPr>
        <p:txBody>
          <a:bodyPr/>
          <a:lstStyle/>
          <a:p>
            <a:pPr marL="419100" indent="-285750">
              <a:lnSpc>
                <a:spcPct val="150000"/>
              </a:lnSpc>
            </a:pPr>
            <a:r>
              <a:rPr lang="en-US" dirty="0"/>
              <a:t>First you need to tokenize the </a:t>
            </a:r>
            <a:r>
              <a:rPr lang="en-US" dirty="0" err="1"/>
              <a:t>shakespeare</a:t>
            </a:r>
            <a:r>
              <a:rPr lang="en-US" dirty="0"/>
              <a:t> dataset</a:t>
            </a:r>
          </a:p>
          <a:p>
            <a:pPr lvl="1">
              <a:lnSpc>
                <a:spcPct val="150000"/>
              </a:lnSpc>
            </a:pPr>
            <a:r>
              <a:rPr lang="en-US" dirty="0"/>
              <a:t>python data/shakespeare_char/prepare.py</a:t>
            </a:r>
          </a:p>
          <a:p>
            <a:pPr marL="419100" indent="-285750">
              <a:lnSpc>
                <a:spcPct val="150000"/>
              </a:lnSpc>
            </a:pPr>
            <a:r>
              <a:rPr lang="en-US" dirty="0"/>
              <a:t>Next you need to create and train the model</a:t>
            </a:r>
          </a:p>
          <a:p>
            <a:pPr marL="876300" lvl="1" indent="-285750"/>
            <a:r>
              <a:rPr lang="en-US" dirty="0"/>
              <a:t>python train.py config/train_shakespeare_char.py --device=</a:t>
            </a:r>
            <a:r>
              <a:rPr lang="en-US" dirty="0" err="1"/>
              <a:t>cpu</a:t>
            </a:r>
            <a:r>
              <a:rPr lang="en-US" dirty="0"/>
              <a:t> --compile=False --</a:t>
            </a:r>
            <a:r>
              <a:rPr lang="en-US" dirty="0" err="1"/>
              <a:t>eval_iters</a:t>
            </a:r>
            <a:r>
              <a:rPr lang="en-US" dirty="0"/>
              <a:t>=20 --</a:t>
            </a:r>
            <a:r>
              <a:rPr lang="en-US" dirty="0" err="1"/>
              <a:t>log_interval</a:t>
            </a:r>
            <a:r>
              <a:rPr lang="en-US" dirty="0"/>
              <a:t>=1 --</a:t>
            </a:r>
            <a:r>
              <a:rPr lang="en-US" dirty="0" err="1"/>
              <a:t>block_size</a:t>
            </a:r>
            <a:r>
              <a:rPr lang="en-US" dirty="0"/>
              <a:t>=64 --</a:t>
            </a:r>
            <a:r>
              <a:rPr lang="en-US" dirty="0" err="1"/>
              <a:t>batch_size</a:t>
            </a:r>
            <a:r>
              <a:rPr lang="en-US" dirty="0"/>
              <a:t>=12 --</a:t>
            </a:r>
            <a:r>
              <a:rPr lang="en-US" dirty="0" err="1"/>
              <a:t>n_layer</a:t>
            </a:r>
            <a:r>
              <a:rPr lang="en-US" dirty="0"/>
              <a:t>=4 --</a:t>
            </a:r>
            <a:r>
              <a:rPr lang="en-US" dirty="0" err="1"/>
              <a:t>n_head</a:t>
            </a:r>
            <a:r>
              <a:rPr lang="en-US" dirty="0"/>
              <a:t>=4 --</a:t>
            </a:r>
            <a:r>
              <a:rPr lang="en-US" dirty="0" err="1"/>
              <a:t>n_embd</a:t>
            </a:r>
            <a:r>
              <a:rPr lang="en-US" dirty="0"/>
              <a:t>=128 --</a:t>
            </a:r>
            <a:r>
              <a:rPr lang="en-US" dirty="0" err="1"/>
              <a:t>max_iters</a:t>
            </a:r>
            <a:r>
              <a:rPr lang="en-US" dirty="0"/>
              <a:t>=2000 --</a:t>
            </a:r>
            <a:r>
              <a:rPr lang="en-US" dirty="0" err="1"/>
              <a:t>lr_decay_iters</a:t>
            </a:r>
            <a:r>
              <a:rPr lang="en-US" dirty="0"/>
              <a:t>=2000 --dropout=0.0</a:t>
            </a:r>
          </a:p>
          <a:p>
            <a:pPr marL="419100" indent="-285750">
              <a:lnSpc>
                <a:spcPct val="150000"/>
              </a:lnSpc>
            </a:pPr>
            <a:r>
              <a:rPr lang="en-US" dirty="0"/>
              <a:t>The training should take about 3 to 4 minutes</a:t>
            </a:r>
          </a:p>
          <a:p>
            <a:pPr marL="419100" indent="-285750">
              <a:lnSpc>
                <a:spcPct val="150000"/>
              </a:lnSpc>
            </a:pPr>
            <a:endParaRPr lang="en-US" dirty="0"/>
          </a:p>
          <a:p>
            <a:pPr marL="133350" indent="0">
              <a:lnSpc>
                <a:spcPct val="150000"/>
              </a:lnSpc>
              <a:buNone/>
            </a:pPr>
            <a:endParaRPr lang="en-US" dirty="0"/>
          </a:p>
        </p:txBody>
      </p:sp>
    </p:spTree>
    <p:extLst>
      <p:ext uri="{BB962C8B-B14F-4D97-AF65-F5344CB8AC3E}">
        <p14:creationId xmlns:p14="http://schemas.microsoft.com/office/powerpoint/2010/main" val="194017260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F3FF15707724F49A972C13B33FAAA8B" ma:contentTypeVersion="38" ma:contentTypeDescription="Create a new document." ma:contentTypeScope="" ma:versionID="b2d2d7a7c21cc68c4a7c1674fa535c22">
  <xsd:schema xmlns:xsd="http://www.w3.org/2001/XMLSchema" xmlns:xs="http://www.w3.org/2001/XMLSchema" xmlns:p="http://schemas.microsoft.com/office/2006/metadata/properties" xmlns:ns2="a1200294-7566-47bd-bcc6-0c4e5d371f43" xmlns:ns3="babfc5af-ba08-4223-8118-2e61d2979772" targetNamespace="http://schemas.microsoft.com/office/2006/metadata/properties" ma:root="true" ma:fieldsID="c91364fee6a25d69d2c9272c47e13d1c" ns2:_="" ns3:_="">
    <xsd:import namespace="a1200294-7566-47bd-bcc6-0c4e5d371f43"/>
    <xsd:import namespace="babfc5af-ba08-4223-8118-2e61d2979772"/>
    <xsd:element name="properties">
      <xsd:complexType>
        <xsd:sequence>
          <xsd:element name="documentManagement">
            <xsd:complexType>
              <xsd:all>
                <xsd:element ref="ns2:Employee" minOccurs="0"/>
                <xsd:element ref="ns2:PostingDate"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3:TaxCatchAll" minOccurs="0"/>
                <xsd:element ref="ns2:MediaServiceObjectDetectorVersions" minOccurs="0"/>
                <xsd:element ref="ns2:MediaServiceLocation" minOccurs="0"/>
                <xsd:element ref="ns2:SessionNo" minOccurs="0"/>
                <xsd:element ref="ns2:MediaServiceSearchPropertie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200294-7566-47bd-bcc6-0c4e5d371f43" elementFormDefault="qualified">
    <xsd:import namespace="http://schemas.microsoft.com/office/2006/documentManagement/types"/>
    <xsd:import namespace="http://schemas.microsoft.com/office/infopath/2007/PartnerControls"/>
    <xsd:element name="Employee" ma:index="1" nillable="true" ma:displayName="Employee" ma:format="Dropdown" ma:list="UserInfo" ma:SharePointGroup="0" ma:internalName="Employe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ostingDate" ma:index="2" nillable="true" ma:displayName="Posting Date" ma:format="DateOnly" ma:internalName="PostingDate" ma:readOnly="false">
      <xsd:simpleType>
        <xsd:restriction base="dms:DateTime"/>
      </xsd:simple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hidden="true" ma:internalName="MediaServiceKeyPoints" ma:readOnly="true">
      <xsd:simpleType>
        <xsd:restriction base="dms:Note"/>
      </xsd:simpleType>
    </xsd:element>
    <xsd:element name="MediaServiceAutoTags" ma:index="14" nillable="true" ma:displayName="Tags" ma:hidden="true" ma:internalName="MediaServiceAutoTags" ma:readOnly="true">
      <xsd:simpleType>
        <xsd:restriction base="dms:Text"/>
      </xsd:simpleType>
    </xsd:element>
    <xsd:element name="MediaServiceOCR" ma:index="15" nillable="true" ma:displayName="Extracted Text" ma:hidden="true" ma:internalName="MediaServiceOCR" ma:readOnly="true">
      <xsd:simpleType>
        <xsd:restriction base="dms:Note"/>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cc01bbee-216c-4cdf-bb0c-f637e50b3b6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5" nillable="true" ma:displayName="MediaServiceObjectDetectorVersions" ma:hidden="true" ma:indexed="true" ma:internalName="MediaServiceObjectDetectorVersions" ma:readOnly="true">
      <xsd:simpleType>
        <xsd:restriction base="dms:Text"/>
      </xsd:simpleType>
    </xsd:element>
    <xsd:element name="MediaServiceLocation" ma:index="26" nillable="true" ma:displayName="Location" ma:indexed="true" ma:internalName="MediaServiceLocation" ma:readOnly="true">
      <xsd:simpleType>
        <xsd:restriction base="dms:Text"/>
      </xsd:simpleType>
    </xsd:element>
    <xsd:element name="SessionNo" ma:index="27" nillable="true" ma:displayName="Order" ma:decimals="0" ma:default="1" ma:format="Dropdown" ma:internalName="SessionNo" ma:percentage="FALSE">
      <xsd:simpleType>
        <xsd:restriction base="dms:Number"/>
      </xsd:simpleType>
    </xsd:element>
    <xsd:element name="MediaServiceSearchProperties" ma:index="28" nillable="true" ma:displayName="MediaServiceSearchProperties" ma:hidden="true" ma:internalName="MediaServiceSearchProperties" ma:readOnly="true">
      <xsd:simpleType>
        <xsd:restriction base="dms:Note"/>
      </xsd:simpleType>
    </xsd:element>
    <xsd:element name="MediaServiceBillingMetadata" ma:index="29"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abfc5af-ba08-4223-8118-2e61d2979772" elementFormDefault="qualified">
    <xsd:import namespace="http://schemas.microsoft.com/office/2006/documentManagement/types"/>
    <xsd:import namespace="http://schemas.microsoft.com/office/infopath/2007/PartnerControls"/>
    <xsd:element name="SharedWithUsers" ma:index="12"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hidden="true" ma:internalName="SharedWithDetails" ma:readOnly="true">
      <xsd:simpleType>
        <xsd:restriction base="dms:Note"/>
      </xsd:simpleType>
    </xsd:element>
    <xsd:element name="TaxCatchAll" ma:index="22" nillable="true" ma:displayName="Taxonomy Catch All Column" ma:hidden="true" ma:list="{30907219-2b16-4918-aa31-a6d15e45b1a4}" ma:internalName="TaxCatchAll" ma:readOnly="false" ma:showField="CatchAllData" ma:web="babfc5af-ba08-4223-8118-2e61d297977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babfc5af-ba08-4223-8118-2e61d2979772" xsi:nil="true"/>
    <lcf76f155ced4ddcb4097134ff3c332f xmlns="a1200294-7566-47bd-bcc6-0c4e5d371f43">
      <Terms xmlns="http://schemas.microsoft.com/office/infopath/2007/PartnerControls"/>
    </lcf76f155ced4ddcb4097134ff3c332f>
    <SessionNo xmlns="a1200294-7566-47bd-bcc6-0c4e5d371f43">1</SessionNo>
    <PostingDate xmlns="a1200294-7566-47bd-bcc6-0c4e5d371f43" xsi:nil="true"/>
    <Employee xmlns="a1200294-7566-47bd-bcc6-0c4e5d371f43">
      <UserInfo>
        <DisplayName/>
        <AccountId xsi:nil="true"/>
        <AccountType/>
      </UserInfo>
    </Employe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3821A30-A8FA-40B4-BA8D-87BCDF12AA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1200294-7566-47bd-bcc6-0c4e5d371f43"/>
    <ds:schemaRef ds:uri="babfc5af-ba08-4223-8118-2e61d297977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6C38A34-1C09-44AF-A4CC-A67B6F751BAC}">
  <ds:schemaRefs>
    <ds:schemaRef ds:uri="a1200294-7566-47bd-bcc6-0c4e5d371f43"/>
    <ds:schemaRef ds:uri="babfc5af-ba08-4223-8118-2e61d2979772"/>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C21C174-D453-4914-8411-DE970D7B277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17</Slides>
  <Notes>17</Notes>
  <HiddenSlides>1</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Simple Light</vt:lpstr>
      <vt:lpstr>PowerPoint Presentation</vt:lpstr>
      <vt:lpstr>Are we recording?</vt:lpstr>
      <vt:lpstr>AI-Powered Text Generation Portal </vt:lpstr>
      <vt:lpstr>How was week 4's assignment?</vt:lpstr>
      <vt:lpstr>PowerPoint Presentation</vt:lpstr>
      <vt:lpstr>Assignment for weeks 4, 5, 6 </vt:lpstr>
      <vt:lpstr>Last week's section  </vt:lpstr>
      <vt:lpstr>Last week's section (cont.) </vt:lpstr>
      <vt:lpstr>Last week's section (cont.) </vt:lpstr>
      <vt:lpstr>Last week's section (cont.) </vt:lpstr>
      <vt:lpstr>This week's section  </vt:lpstr>
      <vt:lpstr>This week's section  </vt:lpstr>
      <vt:lpstr>This week's section (cont.) </vt:lpstr>
      <vt:lpstr>This week's section (cont.) </vt:lpstr>
      <vt:lpstr>Brief note on Google colab</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1018</cp:revision>
  <dcterms:modified xsi:type="dcterms:W3CDTF">2025-11-05T17:55:08Z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0x010100AF3FF15707724F49A972C13B33FAAA8B</vt:lpwstr>
  </property>
  <property fmtid="{D5CDD505-2E9C-101B-9397-08002B2CF9AE}" pid="3" name="MediaServiceImageTags">
    <vt:lpwstr/>
  </property>
</Properties>
</file>